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66.png" ContentType="image/png"/>
  <Override PartName="/ppt/media/image65.png" ContentType="image/png"/>
  <Override PartName="/ppt/media/image63.jpeg" ContentType="image/jpeg"/>
  <Override PartName="/ppt/media/image54.png" ContentType="image/png"/>
  <Override PartName="/ppt/media/image53.png" ContentType="image/png"/>
  <Override PartName="/ppt/media/image52.jpeg" ContentType="image/jpeg"/>
  <Override PartName="/ppt/media/image50.png" ContentType="image/png"/>
  <Override PartName="/ppt/media/image46.jpeg" ContentType="image/jpeg"/>
  <Override PartName="/ppt/media/image44.png" ContentType="image/png"/>
  <Override PartName="/ppt/media/image43.jpeg" ContentType="image/jpeg"/>
  <Override PartName="/ppt/media/image42.png" ContentType="image/png"/>
  <Override PartName="/ppt/media/image41.jpeg" ContentType="image/jpeg"/>
  <Override PartName="/ppt/media/image39.jpeg" ContentType="image/jpeg"/>
  <Override PartName="/ppt/media/image37.jpeg" ContentType="image/jpeg"/>
  <Override PartName="/ppt/media/image14.png" ContentType="image/png"/>
  <Override PartName="/ppt/media/image38.png" ContentType="image/png"/>
  <Override PartName="/ppt/media/image13.png" ContentType="image/png"/>
  <Override PartName="/ppt/media/image12.png" ContentType="image/png"/>
  <Override PartName="/ppt/media/image16.png" ContentType="image/png"/>
  <Override PartName="/ppt/media/image15.png" ContentType="image/png"/>
  <Override PartName="/ppt/media/image17.png" ContentType="image/png"/>
  <Override PartName="/ppt/media/image18.png" ContentType="image/png"/>
  <Override PartName="/ppt/media/image19.png" ContentType="image/png"/>
  <Override PartName="/ppt/media/image45.png" ContentType="image/png"/>
  <Override PartName="/ppt/media/image20.png" ContentType="image/png"/>
  <Override PartName="/ppt/media/image21.png" ContentType="image/png"/>
  <Override PartName="/ppt/media/image47.png" ContentType="image/png"/>
  <Override PartName="/ppt/media/image22.png" ContentType="image/png"/>
  <Override PartName="/ppt/media/image48.png" ContentType="image/png"/>
  <Override PartName="/ppt/media/image23.png" ContentType="image/png"/>
  <Override PartName="/ppt/media/image49.png" ContentType="image/png"/>
  <Override PartName="/ppt/media/image24.png" ContentType="image/png"/>
  <Override PartName="/ppt/media/image25.png" ContentType="image/png"/>
  <Override PartName="/ppt/media/image26.png" ContentType="image/png"/>
  <Override PartName="/ppt/media/image27.png" ContentType="image/png"/>
  <Override PartName="/ppt/media/image28.png" ContentType="image/png"/>
  <Override PartName="/ppt/media/image29.png" ContentType="image/png"/>
  <Override PartName="/ppt/media/image55.png" ContentType="image/png"/>
  <Override PartName="/ppt/media/image30.png" ContentType="image/png"/>
  <Override PartName="/ppt/media/image56.png" ContentType="image/png"/>
  <Override PartName="/ppt/media/image31.png" ContentType="image/png"/>
  <Override PartName="/ppt/media/image57.png" ContentType="image/png"/>
  <Override PartName="/ppt/media/image32.png" ContentType="image/png"/>
  <Override PartName="/ppt/media/image58.png" ContentType="image/png"/>
  <Override PartName="/ppt/media/image33.png" ContentType="image/png"/>
  <Override PartName="/ppt/media/image59.png" ContentType="image/png"/>
  <Override PartName="/ppt/media/image34.png" ContentType="image/png"/>
  <Override PartName="/ppt/media/image10.png" ContentType="image/png"/>
  <Override PartName="/ppt/media/image35.png" ContentType="image/png"/>
  <Override PartName="/ppt/media/image11.png" ContentType="image/png"/>
  <Override PartName="/ppt/media/image36.png" ContentType="image/png"/>
  <Override PartName="/ppt/media/image64.png" ContentType="image/png"/>
  <Override PartName="/ppt/media/image51.jpeg" ContentType="image/jpeg"/>
  <Override PartName="/ppt/media/image9.png" ContentType="image/png"/>
  <Override PartName="/ppt/media/image8.png" ContentType="image/png"/>
  <Override PartName="/ppt/media/image62.png" ContentType="image/png"/>
  <Override PartName="/ppt/media/image7.png" ContentType="image/png"/>
  <Override PartName="/ppt/media/image2.png" ContentType="image/png"/>
  <Override PartName="/ppt/media/image40.jpeg" ContentType="image/jpeg"/>
  <Override PartName="/ppt/media/image1.png" ContentType="image/png"/>
  <Override PartName="/ppt/media/image3.png" ContentType="image/png"/>
  <Override PartName="/ppt/media/image4.png" ContentType="image/png"/>
  <Override PartName="/ppt/media/image60.png" ContentType="image/png"/>
  <Override PartName="/ppt/media/image5.png" ContentType="image/png"/>
  <Override PartName="/ppt/media/image61.png" ContentType="image/png"/>
  <Override PartName="/ppt/media/image6.png" ContentType="image/png"/>
  <Override PartName="/ppt/slideMasters/_rels/slideMaster7.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slideMaster7.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entation.xml" ContentType="application/vnd.openxmlformats-officedocument.presentationml.presentation.main+xml"/>
  <Override PartName="/ppt/theme/theme7.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slideLayouts/_rels/slideLayout82.xml.rels" ContentType="application/vnd.openxmlformats-package.relationships+xml"/>
  <Override PartName="/ppt/slideLayouts/_rels/slideLayout79.xml.rels" ContentType="application/vnd.openxmlformats-package.relationships+xml"/>
  <Override PartName="/ppt/slideLayouts/_rels/slideLayout36.xml.rels" ContentType="application/vnd.openxmlformats-package.relationships+xml"/>
  <Override PartName="/ppt/slideLayouts/_rels/slideLayout84.xml.rels" ContentType="application/vnd.openxmlformats-package.relationships+xml"/>
  <Override PartName="/ppt/slideLayouts/_rels/slideLayout35.xml.rels" ContentType="application/vnd.openxmlformats-package.relationships+xml"/>
  <Override PartName="/ppt/slideLayouts/_rels/slideLayout83.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10.xml.rels" ContentType="application/vnd.openxmlformats-package.relationships+xml"/>
  <Override PartName="/ppt/slideLayouts/_rels/slideLayout81.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80.xml.rels" ContentType="application/vnd.openxmlformats-package.relationships+xml"/>
  <Override PartName="/ppt/slideLayouts/_rels/slideLayout31.xml.rels" ContentType="application/vnd.openxmlformats-package.relationships+xml"/>
  <Override PartName="/ppt/slideLayouts/_rels/slideLayout29.xml.rels" ContentType="application/vnd.openxmlformats-package.relationships+xml"/>
  <Override PartName="/ppt/slideLayouts/_rels/slideLayout78.xml.rels" ContentType="application/vnd.openxmlformats-package.relationships+xml"/>
  <Override PartName="/ppt/slideLayouts/_rels/slideLayout30.xml.rels" ContentType="application/vnd.openxmlformats-package.relationships+xml"/>
  <Override PartName="/ppt/slideLayouts/_rels/slideLayout28.xml.rels" ContentType="application/vnd.openxmlformats-package.relationships+xml"/>
  <Override PartName="/ppt/slideLayouts/_rels/slideLayout77.xml.rels" ContentType="application/vnd.openxmlformats-package.relationships+xml"/>
  <Override PartName="/ppt/slideLayouts/_rels/slideLayout39.xml.rels" ContentType="application/vnd.openxmlformats-package.relationships+xml"/>
  <Override PartName="/ppt/slideLayouts/_rels/slideLayout3.xml.rels" ContentType="application/vnd.openxmlformats-package.relationships+xml"/>
  <Override PartName="/ppt/slideLayouts/_rels/slideLayout4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9.xml.rels" ContentType="application/vnd.openxmlformats-package.relationships+xml"/>
  <Override PartName="/ppt/slideLayouts/_rels/slideLayout14.xml.rels" ContentType="application/vnd.openxmlformats-package.relationships+xml"/>
  <Override PartName="/ppt/slideLayouts/_rels/slideLayout2.xml.rels" ContentType="application/vnd.openxmlformats-package.relationships+xml"/>
  <Override PartName="/ppt/slideLayouts/_rels/slideLayout46.xml.rels" ContentType="application/vnd.openxmlformats-package.relationships+xml"/>
  <Override PartName="/ppt/slideLayouts/_rels/slideLayout4.xml.rels" ContentType="application/vnd.openxmlformats-package.relationships+xml"/>
  <Override PartName="/ppt/slideLayouts/_rels/slideLayout48.xml.rels" ContentType="application/vnd.openxmlformats-package.relationships+xml"/>
  <Override PartName="/ppt/slideLayouts/_rels/slideLayout59.xml.rels" ContentType="application/vnd.openxmlformats-package.relationships+xml"/>
  <Override PartName="/ppt/slideLayouts/_rels/slideLayout1.xml.rels" ContentType="application/vnd.openxmlformats-package.relationships+xml"/>
  <Override PartName="/ppt/slideLayouts/_rels/slideLayout60.xml.rels" ContentType="application/vnd.openxmlformats-package.relationships+xml"/>
  <Override PartName="/ppt/slideLayouts/_rels/slideLayout11.xml.rels" ContentType="application/vnd.openxmlformats-package.relationships+xml"/>
  <Override PartName="/ppt/slideLayouts/_rels/slideLayout58.xml.rels" ContentType="application/vnd.openxmlformats-package.relationships+xml"/>
  <Override PartName="/ppt/slideLayouts/_rels/slideLayout20.xml.rels" ContentType="application/vnd.openxmlformats-package.relationships+xml"/>
  <Override PartName="/ppt/slideLayouts/_rels/slideLayout7.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8.xml.rels" ContentType="application/vnd.openxmlformats-package.relationships+xml"/>
  <Override PartName="/ppt/slideLayouts/_rels/slideLayout21.xml.rels" ContentType="application/vnd.openxmlformats-package.relationships+xml"/>
  <Override PartName="/ppt/slideLayouts/_rels/slideLayout70.xml.rels" ContentType="application/vnd.openxmlformats-package.relationships+xml"/>
  <Override PartName="/ppt/slideLayouts/_rels/slideLayout43.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71.xml.rels" ContentType="application/vnd.openxmlformats-package.relationships+xml"/>
  <Override PartName="/ppt/slideLayouts/_rels/slideLayout44.xml.rels" ContentType="application/vnd.openxmlformats-package.relationships+xml"/>
  <Override PartName="/ppt/slideLayouts/_rels/slideLayout23.xml.rels" ContentType="application/vnd.openxmlformats-package.relationships+xml"/>
  <Override PartName="/ppt/slideLayouts/_rels/slideLayout72.xml.rels" ContentType="application/vnd.openxmlformats-package.relationships+xml"/>
  <Override PartName="/ppt/slideLayouts/_rels/slideLayout45.xml.rels" ContentType="application/vnd.openxmlformats-package.relationships+xml"/>
  <Override PartName="/ppt/slideLayouts/_rels/slideLayout24.xml.rels" ContentType="application/vnd.openxmlformats-package.relationships+xml"/>
  <Override PartName="/ppt/slideLayouts/_rels/slideLayout73.xml.rels" ContentType="application/vnd.openxmlformats-package.relationships+xml"/>
  <Override PartName="/ppt/slideLayouts/_rels/slideLayout50.xml.rels" ContentType="application/vnd.openxmlformats-package.relationships+xml"/>
  <Override PartName="/ppt/slideLayouts/_rels/slideLayout69.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53.xml.rels" ContentType="application/vnd.openxmlformats-package.relationships+xml"/>
  <Override PartName="/ppt/slideLayouts/_rels/slideLayout54.xml.rels" ContentType="application/vnd.openxmlformats-package.relationships+xml"/>
  <Override PartName="/ppt/slideLayouts/_rels/slideLayout55.xml.rels" ContentType="application/vnd.openxmlformats-package.relationships+xml"/>
  <Override PartName="/ppt/slideLayouts/_rels/slideLayout56.xml.rels" ContentType="application/vnd.openxmlformats-package.relationships+xml"/>
  <Override PartName="/ppt/slideLayouts/_rels/slideLayout57.xml.rels" ContentType="application/vnd.openxmlformats-package.relationships+xml"/>
  <Override PartName="/ppt/slideLayouts/_rels/slideLayout12.xml.rels" ContentType="application/vnd.openxmlformats-package.relationships+xml"/>
  <Override PartName="/ppt/slideLayouts/_rels/slideLayout61.xml.rels" ContentType="application/vnd.openxmlformats-package.relationships+xml"/>
  <Override PartName="/ppt/slideLayouts/_rels/slideLayout13.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15.xml.rels" ContentType="application/vnd.openxmlformats-package.relationships+xml"/>
  <Override PartName="/ppt/slideLayouts/_rels/slideLayout64.xml.rels" ContentType="application/vnd.openxmlformats-package.relationships+xml"/>
  <Override PartName="/ppt/slideLayouts/_rels/slideLayout16.xml.rels" ContentType="application/vnd.openxmlformats-package.relationships+xml"/>
  <Override PartName="/ppt/slideLayouts/_rels/slideLayout65.xml.rels" ContentType="application/vnd.openxmlformats-package.relationships+xml"/>
  <Override PartName="/ppt/slideLayouts/_rels/slideLayout17.xml.rels" ContentType="application/vnd.openxmlformats-package.relationships+xml"/>
  <Override PartName="/ppt/slideLayouts/_rels/slideLayout66.xml.rels" ContentType="application/vnd.openxmlformats-package.relationships+xml"/>
  <Override PartName="/ppt/slideLayouts/_rels/slideLayout18.xml.rels" ContentType="application/vnd.openxmlformats-package.relationships+xml"/>
  <Override PartName="/ppt/slideLayouts/_rels/slideLayout67.xml.rels" ContentType="application/vnd.openxmlformats-package.relationships+xml"/>
  <Override PartName="/ppt/slideLayouts/_rels/slideLayout19.xml.rels" ContentType="application/vnd.openxmlformats-package.relationships+xml"/>
  <Override PartName="/ppt/slideLayouts/_rels/slideLayout68.xml.rels" ContentType="application/vnd.openxmlformats-package.relationships+xml"/>
  <Override PartName="/ppt/slideLayouts/_rels/slideLayout25.xml.rels" ContentType="application/vnd.openxmlformats-package.relationships+xml"/>
  <Override PartName="/ppt/slideLayouts/_rels/slideLayout74.xml.rels" ContentType="application/vnd.openxmlformats-package.relationships+xml"/>
  <Override PartName="/ppt/slideLayouts/_rels/slideLayout26.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slideLayout84.xml" ContentType="application/vnd.openxmlformats-officedocument.presentationml.slideLayout+xml"/>
  <Override PartName="/ppt/slideLayouts/slideLayout83.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79.xml" ContentType="application/vnd.openxmlformats-officedocument.presentationml.slideLayout+xml"/>
  <Override PartName="/ppt/slideLayouts/slideLayout42.xml" ContentType="application/vnd.openxmlformats-officedocument.presentationml.slideLayout+xml"/>
  <Override PartName="/ppt/slideLayouts/slideLayout67.xml" ContentType="application/vnd.openxmlformats-officedocument.presentationml.slideLayout+xml"/>
  <Override PartName="/ppt/slideLayouts/slideLayout41.xml" ContentType="application/vnd.openxmlformats-officedocument.presentationml.slideLayout+xml"/>
  <Override PartName="/ppt/slideLayouts/slideLayout66.xml" ContentType="application/vnd.openxmlformats-officedocument.presentationml.slideLayout+xml"/>
  <Override PartName="/ppt/slideLayouts/slideLayout40.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7.xml" ContentType="application/vnd.openxmlformats-officedocument.presentationml.slideLayout+xml"/>
  <Override PartName="/ppt/slideLayouts/slideLayout43.xml" ContentType="application/vnd.openxmlformats-officedocument.presentationml.slideLayout+xml"/>
  <Override PartName="/ppt/slideLayouts/slideLayout68.xml" ContentType="application/vnd.openxmlformats-officedocument.presentationml.slideLayout+xml"/>
  <Override PartName="/ppt/slideLayouts/slideLayout8.xml" ContentType="application/vnd.openxmlformats-officedocument.presentationml.slideLayout+xml"/>
  <Override PartName="/ppt/slideLayouts/slideLayout44.xml" ContentType="application/vnd.openxmlformats-officedocument.presentationml.slideLayout+xml"/>
  <Override PartName="/ppt/slideLayouts/slideLayout69.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45.xml" ContentType="application/vnd.openxmlformats-officedocument.presentationml.slideLayout+xml"/>
  <Override PartName="/ppt/slideLayouts/slideLayout36.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59.xml" ContentType="application/vnd.openxmlformats-officedocument.presentationml.slideLayout+xml"/>
  <Override PartName="/ppt/slideLayouts/slideLayout33.xml" ContentType="application/vnd.openxmlformats-officedocument.presentationml.slideLayout+xml"/>
  <Override PartName="/ppt/slideLayouts/slideLayout58.xml" ContentType="application/vnd.openxmlformats-officedocument.presentationml.slideLayout+xml"/>
  <Override PartName="/ppt/slideLayouts/slideLayout32.xml" ContentType="application/vnd.openxmlformats-officedocument.presentationml.slideLayout+xml"/>
  <Override PartName="/ppt/slideLayouts/slideLayout57.xml" ContentType="application/vnd.openxmlformats-officedocument.presentationml.slideLayout+xml"/>
  <Override PartName="/ppt/slideLayouts/slideLayout31.xml" ContentType="application/vnd.openxmlformats-officedocument.presentationml.slideLayout+xml"/>
  <Override PartName="/ppt/slideLayouts/slideLayout56.xml" ContentType="application/vnd.openxmlformats-officedocument.presentationml.slideLayout+xml"/>
  <Override PartName="/ppt/slideLayouts/slideLayout30.xml" ContentType="application/vnd.openxmlformats-officedocument.presentationml.slideLayout+xml"/>
  <Override PartName="/ppt/slideLayouts/slideLayout55.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49.xml" ContentType="application/vnd.openxmlformats-officedocument.presentationml.slideLayout+xml"/>
  <Override PartName="/ppt/slideLayouts/slideLayout23.xml" ContentType="application/vnd.openxmlformats-officedocument.presentationml.slideLayout+xml"/>
  <Override PartName="/ppt/slideLayouts/slideLayout48.xml" ContentType="application/vnd.openxmlformats-officedocument.presentationml.slideLayout+xml"/>
  <Override PartName="/ppt/slideLayouts/slideLayout22.xml" ContentType="application/vnd.openxmlformats-officedocument.presentationml.slideLayout+xml"/>
  <Override PartName="/ppt/slideLayouts/slideLayout47.xml" ContentType="application/vnd.openxmlformats-officedocument.presentationml.slideLayout+xml"/>
  <Override PartName="/ppt/slideLayouts/slideLayout21.xml" ContentType="application/vnd.openxmlformats-officedocument.presentationml.slideLayout+xml"/>
  <Override PartName="/ppt/slideLayouts/slideLayout46.xml" ContentType="application/vnd.openxmlformats-officedocument.presentationml.slideLayout+xml"/>
  <Override PartName="/ppt/slideLayouts/slideLayout6.xml" ContentType="application/vnd.openxmlformats-officedocument.presentationml.slideLayout+xml"/>
  <Override PartName="/ppt/slideLayouts/slideLayout19.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4.xml" ContentType="application/vnd.openxmlformats-officedocument.presentationml.slideLayout+xml"/>
  <Override PartName="/ppt/slideLayouts/slideLayout17.xml" ContentType="application/vnd.openxmlformats-officedocument.presentationml.slideLayout+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12.xml" ContentType="application/vnd.openxmlformats-officedocument.presentationml.slideLayout+xml"/>
  <Override PartName="/ppt/slideLayouts/slideLayout37.xml" ContentType="application/vnd.openxmlformats-officedocument.presentationml.slideLayout+xml"/>
  <Override PartName="/ppt/slideLayouts/slideLayout13.xml" ContentType="application/vnd.openxmlformats-officedocument.presentationml.slideLayout+xml"/>
  <Override PartName="/ppt/slideLayouts/slideLayout38.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50.xml" ContentType="application/vnd.openxmlformats-officedocument.presentationml.slideLayout+xml"/>
  <Override PartName="/ppt/slideLayouts/slideLayout75.xml" ContentType="application/vnd.openxmlformats-officedocument.presentationml.slideLayout+xml"/>
  <Override PartName="/ppt/slideLayouts/slideLayout51.xml" ContentType="application/vnd.openxmlformats-officedocument.presentationml.slideLayout+xml"/>
  <Override PartName="/ppt/slideLayouts/slideLayout76.xml" ContentType="application/vnd.openxmlformats-officedocument.presentationml.slideLayout+xml"/>
  <Override PartName="/ppt/slideLayouts/slideLayout52.xml" ContentType="application/vnd.openxmlformats-officedocument.presentationml.slideLayout+xml"/>
  <Override PartName="/ppt/slideLayouts/slideLayout77.xml" ContentType="application/vnd.openxmlformats-officedocument.presentationml.slideLayout+xml"/>
  <Override PartName="/ppt/slideLayouts/slideLayout53.xml" ContentType="application/vnd.openxmlformats-officedocument.presentationml.slideLayout+xml"/>
  <Override PartName="/ppt/slideLayouts/slideLayout78.xml" ContentType="application/vnd.openxmlformats-officedocument.presentationml.slideLayout+xml"/>
  <Override PartName="/ppt/slideLayouts/slideLayout5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s/_rels/slide23.xml.rels" ContentType="application/vnd.openxmlformats-package.relationships+xml"/>
  <Override PartName="/ppt/slides/_rels/slide22.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30" Type="http://schemas.openxmlformats.org/officeDocument/2006/relationships/slide" Target="slides/slide22.xml"/><Relationship Id="rId31" Type="http://schemas.openxmlformats.org/officeDocument/2006/relationships/slide" Target="slides/slide23.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jpeg>
</file>

<file path=ppt/media/image4.png>
</file>

<file path=ppt/media/image40.jpeg>
</file>

<file path=ppt/media/image41.jpeg>
</file>

<file path=ppt/media/image42.png>
</file>

<file path=ppt/media/image43.jpeg>
</file>

<file path=ppt/media/image44.png>
</file>

<file path=ppt/media/image45.png>
</file>

<file path=ppt/media/image46.jpeg>
</file>

<file path=ppt/media/image47.png>
</file>

<file path=ppt/media/image48.png>
</file>

<file path=ppt/media/image49.png>
</file>

<file path=ppt/media/image5.png>
</file>

<file path=ppt/media/image50.png>
</file>

<file path=ppt/media/image51.jpeg>
</file>

<file path=ppt/media/image52.jpe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jpeg>
</file>

<file path=ppt/media/image64.png>
</file>

<file path=ppt/media/image65.png>
</file>

<file path=ppt/media/image6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8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8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8"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5"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0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2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2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7"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2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2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30"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3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3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5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5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5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5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6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7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7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7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7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7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7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7"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9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9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9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9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0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0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0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1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1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1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1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1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1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1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2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2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3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3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3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3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4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4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4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4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4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5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5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5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5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5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5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5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6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6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6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6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6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6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7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5"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7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7"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8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8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82"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8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8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8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8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9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4"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6"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97"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0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02"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04"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05"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06"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07"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08"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09"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slideLayout" Target="../slideLayouts/slideLayout37.xml"/><Relationship Id="rId8" Type="http://schemas.openxmlformats.org/officeDocument/2006/relationships/slideLayout" Target="../slideLayouts/slideLayout38.xml"/><Relationship Id="rId9" Type="http://schemas.openxmlformats.org/officeDocument/2006/relationships/slideLayout" Target="../slideLayouts/slideLayout39.xml"/><Relationship Id="rId10" Type="http://schemas.openxmlformats.org/officeDocument/2006/relationships/slideLayout" Target="../slideLayouts/slideLayout40.xml"/><Relationship Id="rId11" Type="http://schemas.openxmlformats.org/officeDocument/2006/relationships/slideLayout" Target="../slideLayouts/slideLayout41.xml"/><Relationship Id="rId12" Type="http://schemas.openxmlformats.org/officeDocument/2006/relationships/slideLayout" Target="../slideLayouts/slideLayout42.xml"/><Relationship Id="rId13" Type="http://schemas.openxmlformats.org/officeDocument/2006/relationships/slideLayout" Target="../slideLayouts/slideLayout43.xml"/><Relationship Id="rId14" Type="http://schemas.openxmlformats.org/officeDocument/2006/relationships/slideLayout" Target="../slideLayouts/slideLayout44.xml"/><Relationship Id="rId15" Type="http://schemas.openxmlformats.org/officeDocument/2006/relationships/slideLayout" Target="../slideLayouts/slideLayout45.xml"/><Relationship Id="rId16" Type="http://schemas.openxmlformats.org/officeDocument/2006/relationships/slideLayout" Target="../slideLayouts/slideLayout46.xml"/><Relationship Id="rId17" Type="http://schemas.openxmlformats.org/officeDocument/2006/relationships/slideLayout" Target="../slideLayouts/slideLayout47.xml"/><Relationship Id="rId18"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slideLayout" Target="../slideLayouts/slideLayout49.xml"/><Relationship Id="rId8" Type="http://schemas.openxmlformats.org/officeDocument/2006/relationships/slideLayout" Target="../slideLayouts/slideLayout50.xml"/><Relationship Id="rId9" Type="http://schemas.openxmlformats.org/officeDocument/2006/relationships/slideLayout" Target="../slideLayouts/slideLayout51.xml"/><Relationship Id="rId10" Type="http://schemas.openxmlformats.org/officeDocument/2006/relationships/slideLayout" Target="../slideLayouts/slideLayout52.xml"/><Relationship Id="rId11" Type="http://schemas.openxmlformats.org/officeDocument/2006/relationships/slideLayout" Target="../slideLayouts/slideLayout53.xml"/><Relationship Id="rId12" Type="http://schemas.openxmlformats.org/officeDocument/2006/relationships/slideLayout" Target="../slideLayouts/slideLayout54.xml"/><Relationship Id="rId13" Type="http://schemas.openxmlformats.org/officeDocument/2006/relationships/slideLayout" Target="../slideLayouts/slideLayout55.xml"/><Relationship Id="rId14" Type="http://schemas.openxmlformats.org/officeDocument/2006/relationships/slideLayout" Target="../slideLayouts/slideLayout56.xml"/><Relationship Id="rId15" Type="http://schemas.openxmlformats.org/officeDocument/2006/relationships/slideLayout" Target="../slideLayouts/slideLayout57.xml"/><Relationship Id="rId16" Type="http://schemas.openxmlformats.org/officeDocument/2006/relationships/slideLayout" Target="../slideLayouts/slideLayout58.xml"/><Relationship Id="rId17" Type="http://schemas.openxmlformats.org/officeDocument/2006/relationships/slideLayout" Target="../slideLayouts/slideLayout59.xml"/><Relationship Id="rId18"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26.png"/><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slideLayout" Target="../slideLayouts/slideLayout61.xml"/><Relationship Id="rId8" Type="http://schemas.openxmlformats.org/officeDocument/2006/relationships/slideLayout" Target="../slideLayouts/slideLayout62.xml"/><Relationship Id="rId9" Type="http://schemas.openxmlformats.org/officeDocument/2006/relationships/slideLayout" Target="../slideLayouts/slideLayout63.xml"/><Relationship Id="rId10" Type="http://schemas.openxmlformats.org/officeDocument/2006/relationships/slideLayout" Target="../slideLayouts/slideLayout64.xml"/><Relationship Id="rId11" Type="http://schemas.openxmlformats.org/officeDocument/2006/relationships/slideLayout" Target="../slideLayouts/slideLayout65.xml"/><Relationship Id="rId12" Type="http://schemas.openxmlformats.org/officeDocument/2006/relationships/slideLayout" Target="../slideLayouts/slideLayout66.xml"/><Relationship Id="rId13" Type="http://schemas.openxmlformats.org/officeDocument/2006/relationships/slideLayout" Target="../slideLayouts/slideLayout67.xml"/><Relationship Id="rId14" Type="http://schemas.openxmlformats.org/officeDocument/2006/relationships/slideLayout" Target="../slideLayouts/slideLayout68.xml"/><Relationship Id="rId15" Type="http://schemas.openxmlformats.org/officeDocument/2006/relationships/slideLayout" Target="../slideLayouts/slideLayout69.xml"/><Relationship Id="rId16" Type="http://schemas.openxmlformats.org/officeDocument/2006/relationships/slideLayout" Target="../slideLayouts/slideLayout70.xml"/><Relationship Id="rId17" Type="http://schemas.openxmlformats.org/officeDocument/2006/relationships/slideLayout" Target="../slideLayouts/slideLayout71.xml"/><Relationship Id="rId18"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31.png"/><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image" Target="../media/image34.png"/><Relationship Id="rId6" Type="http://schemas.openxmlformats.org/officeDocument/2006/relationships/image" Target="../media/image35.png"/><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 Id="rId11" Type="http://schemas.openxmlformats.org/officeDocument/2006/relationships/slideLayout" Target="../slideLayouts/slideLayout77.xml"/><Relationship Id="rId12" Type="http://schemas.openxmlformats.org/officeDocument/2006/relationships/slideLayout" Target="../slideLayouts/slideLayout78.xml"/><Relationship Id="rId13" Type="http://schemas.openxmlformats.org/officeDocument/2006/relationships/slideLayout" Target="../slideLayouts/slideLayout79.xml"/><Relationship Id="rId14" Type="http://schemas.openxmlformats.org/officeDocument/2006/relationships/slideLayout" Target="../slideLayouts/slideLayout80.xml"/><Relationship Id="rId15" Type="http://schemas.openxmlformats.org/officeDocument/2006/relationships/slideLayout" Target="../slideLayouts/slideLayout81.xml"/><Relationship Id="rId16" Type="http://schemas.openxmlformats.org/officeDocument/2006/relationships/slideLayout" Target="../slideLayouts/slideLayout82.xml"/><Relationship Id="rId17" Type="http://schemas.openxmlformats.org/officeDocument/2006/relationships/slideLayout" Target="../slideLayouts/slideLayout83.xml"/><Relationship Id="rId18"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5600" cy="4186800"/>
          </a:xfrm>
          <a:prstGeom prst="rect">
            <a:avLst/>
          </a:prstGeom>
          <a:ln>
            <a:noFill/>
          </a:ln>
        </p:spPr>
      </p:pic>
      <p:pic>
        <p:nvPicPr>
          <p:cNvPr id="1" name="Picture 6" descr=""/>
          <p:cNvPicPr/>
          <p:nvPr/>
        </p:nvPicPr>
        <p:blipFill>
          <a:blip r:embed="rId4"/>
          <a:srcRect l="35647" t="0" r="0" b="0"/>
          <a:stretch/>
        </p:blipFill>
        <p:spPr>
          <a:xfrm>
            <a:off x="0" y="2892240"/>
            <a:ext cx="1521000" cy="2364120"/>
          </a:xfrm>
          <a:prstGeom prst="rect">
            <a:avLst/>
          </a:prstGeom>
          <a:ln>
            <a:noFill/>
          </a:ln>
        </p:spPr>
      </p:pic>
      <p:sp>
        <p:nvSpPr>
          <p:cNvPr id="2"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2000" cy="1140120"/>
          </a:xfrm>
          <a:prstGeom prst="rect">
            <a:avLst/>
          </a:prstGeom>
          <a:ln>
            <a:noFill/>
          </a:ln>
        </p:spPr>
      </p:pic>
      <p:pic>
        <p:nvPicPr>
          <p:cNvPr id="4" name="Picture 9" descr=""/>
          <p:cNvPicPr/>
          <p:nvPr/>
        </p:nvPicPr>
        <p:blipFill>
          <a:blip r:embed="rId6"/>
          <a:srcRect l="0" t="0" r="0" b="23333"/>
          <a:stretch/>
        </p:blipFill>
        <p:spPr>
          <a:xfrm>
            <a:off x="8605800" y="6095880"/>
            <a:ext cx="992160" cy="760680"/>
          </a:xfrm>
          <a:prstGeom prst="rect">
            <a:avLst/>
          </a:prstGeom>
          <a:ln>
            <a:noFill/>
          </a:ln>
        </p:spPr>
      </p:pic>
      <p:sp>
        <p:nvSpPr>
          <p:cNvPr id="5"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7"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44" name="Picture 7" descr=""/>
          <p:cNvPicPr/>
          <p:nvPr/>
        </p:nvPicPr>
        <p:blipFill>
          <a:blip r:embed="rId3"/>
          <a:srcRect l="3610" t="0" r="0" b="0"/>
          <a:stretch/>
        </p:blipFill>
        <p:spPr>
          <a:xfrm>
            <a:off x="0" y="2669760"/>
            <a:ext cx="4035600" cy="4186800"/>
          </a:xfrm>
          <a:prstGeom prst="rect">
            <a:avLst/>
          </a:prstGeom>
          <a:ln>
            <a:noFill/>
          </a:ln>
        </p:spPr>
      </p:pic>
      <p:pic>
        <p:nvPicPr>
          <p:cNvPr id="45" name="Picture 6" descr=""/>
          <p:cNvPicPr/>
          <p:nvPr/>
        </p:nvPicPr>
        <p:blipFill>
          <a:blip r:embed="rId4"/>
          <a:srcRect l="35647" t="0" r="0" b="0"/>
          <a:stretch/>
        </p:blipFill>
        <p:spPr>
          <a:xfrm>
            <a:off x="0" y="2892240"/>
            <a:ext cx="1521000" cy="2364120"/>
          </a:xfrm>
          <a:prstGeom prst="rect">
            <a:avLst/>
          </a:prstGeom>
          <a:ln>
            <a:noFill/>
          </a:ln>
        </p:spPr>
      </p:pic>
      <p:sp>
        <p:nvSpPr>
          <p:cNvPr id="46"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7" name="Picture 8" descr=""/>
          <p:cNvPicPr/>
          <p:nvPr/>
        </p:nvPicPr>
        <p:blipFill>
          <a:blip r:embed="rId5"/>
          <a:srcRect l="0" t="28812" r="0" b="0"/>
          <a:stretch/>
        </p:blipFill>
        <p:spPr>
          <a:xfrm>
            <a:off x="7999560" y="0"/>
            <a:ext cx="1602000" cy="1140120"/>
          </a:xfrm>
          <a:prstGeom prst="rect">
            <a:avLst/>
          </a:prstGeom>
          <a:ln>
            <a:noFill/>
          </a:ln>
        </p:spPr>
      </p:pic>
      <p:pic>
        <p:nvPicPr>
          <p:cNvPr id="48" name="Picture 9" descr=""/>
          <p:cNvPicPr/>
          <p:nvPr/>
        </p:nvPicPr>
        <p:blipFill>
          <a:blip r:embed="rId6"/>
          <a:srcRect l="0" t="0" r="0" b="23333"/>
          <a:stretch/>
        </p:blipFill>
        <p:spPr>
          <a:xfrm>
            <a:off x="8605800" y="6095880"/>
            <a:ext cx="992160" cy="760680"/>
          </a:xfrm>
          <a:prstGeom prst="rect">
            <a:avLst/>
          </a:prstGeom>
          <a:ln>
            <a:noFill/>
          </a:ln>
        </p:spPr>
      </p:pic>
      <p:sp>
        <p:nvSpPr>
          <p:cNvPr id="49"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0" name="PlaceHolder 3"/>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51"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88" name="Picture 7" descr=""/>
          <p:cNvPicPr/>
          <p:nvPr/>
        </p:nvPicPr>
        <p:blipFill>
          <a:blip r:embed="rId3"/>
          <a:srcRect l="3610" t="0" r="0" b="0"/>
          <a:stretch/>
        </p:blipFill>
        <p:spPr>
          <a:xfrm>
            <a:off x="0" y="2669760"/>
            <a:ext cx="4035600" cy="4186800"/>
          </a:xfrm>
          <a:prstGeom prst="rect">
            <a:avLst/>
          </a:prstGeom>
          <a:ln>
            <a:noFill/>
          </a:ln>
        </p:spPr>
      </p:pic>
      <p:pic>
        <p:nvPicPr>
          <p:cNvPr id="89" name="Picture 6" descr=""/>
          <p:cNvPicPr/>
          <p:nvPr/>
        </p:nvPicPr>
        <p:blipFill>
          <a:blip r:embed="rId4"/>
          <a:srcRect l="35647" t="0" r="0" b="0"/>
          <a:stretch/>
        </p:blipFill>
        <p:spPr>
          <a:xfrm>
            <a:off x="0" y="2892240"/>
            <a:ext cx="1521000" cy="2364120"/>
          </a:xfrm>
          <a:prstGeom prst="rect">
            <a:avLst/>
          </a:prstGeom>
          <a:ln>
            <a:noFill/>
          </a:ln>
        </p:spPr>
      </p:pic>
      <p:sp>
        <p:nvSpPr>
          <p:cNvPr id="90"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91" name="Picture 8" descr=""/>
          <p:cNvPicPr/>
          <p:nvPr/>
        </p:nvPicPr>
        <p:blipFill>
          <a:blip r:embed="rId5"/>
          <a:srcRect l="0" t="28812" r="0" b="0"/>
          <a:stretch/>
        </p:blipFill>
        <p:spPr>
          <a:xfrm>
            <a:off x="7999560" y="0"/>
            <a:ext cx="1602000" cy="1140120"/>
          </a:xfrm>
          <a:prstGeom prst="rect">
            <a:avLst/>
          </a:prstGeom>
          <a:ln>
            <a:noFill/>
          </a:ln>
        </p:spPr>
      </p:pic>
      <p:pic>
        <p:nvPicPr>
          <p:cNvPr id="92" name="Picture 9" descr=""/>
          <p:cNvPicPr/>
          <p:nvPr/>
        </p:nvPicPr>
        <p:blipFill>
          <a:blip r:embed="rId6"/>
          <a:srcRect l="0" t="0" r="0" b="23333"/>
          <a:stretch/>
        </p:blipFill>
        <p:spPr>
          <a:xfrm>
            <a:off x="8605800" y="6095880"/>
            <a:ext cx="992160" cy="760680"/>
          </a:xfrm>
          <a:prstGeom prst="rect">
            <a:avLst/>
          </a:prstGeom>
          <a:ln>
            <a:noFill/>
          </a:ln>
        </p:spPr>
      </p:pic>
      <p:sp>
        <p:nvSpPr>
          <p:cNvPr id="93"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94" name="PlaceHolder 3"/>
          <p:cNvSpPr>
            <a:spLocks noGrp="1"/>
          </p:cNvSpPr>
          <p:nvPr>
            <p:ph type="title"/>
          </p:nvPr>
        </p:nvSpPr>
        <p:spPr>
          <a:xfrm>
            <a:off x="609480" y="273600"/>
            <a:ext cx="10972080" cy="1144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95" name="PlaceHolder 4"/>
          <p:cNvSpPr>
            <a:spLocks noGrp="1"/>
          </p:cNvSpPr>
          <p:nvPr>
            <p:ph type="body"/>
          </p:nvPr>
        </p:nvSpPr>
        <p:spPr>
          <a:xfrm>
            <a:off x="609480" y="1604520"/>
            <a:ext cx="10972080" cy="18964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96" name="PlaceHolder 5"/>
          <p:cNvSpPr>
            <a:spLocks noGrp="1"/>
          </p:cNvSpPr>
          <p:nvPr>
            <p:ph type="body"/>
          </p:nvPr>
        </p:nvSpPr>
        <p:spPr>
          <a:xfrm>
            <a:off x="609480" y="3682080"/>
            <a:ext cx="10972080" cy="18964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133" name="Picture 7" descr=""/>
          <p:cNvPicPr/>
          <p:nvPr/>
        </p:nvPicPr>
        <p:blipFill>
          <a:blip r:embed="rId3"/>
          <a:srcRect l="3610" t="0" r="0" b="0"/>
          <a:stretch/>
        </p:blipFill>
        <p:spPr>
          <a:xfrm>
            <a:off x="0" y="2669760"/>
            <a:ext cx="4035600" cy="4186800"/>
          </a:xfrm>
          <a:prstGeom prst="rect">
            <a:avLst/>
          </a:prstGeom>
          <a:ln>
            <a:noFill/>
          </a:ln>
        </p:spPr>
      </p:pic>
      <p:pic>
        <p:nvPicPr>
          <p:cNvPr id="134" name="Picture 6" descr=""/>
          <p:cNvPicPr/>
          <p:nvPr/>
        </p:nvPicPr>
        <p:blipFill>
          <a:blip r:embed="rId4"/>
          <a:srcRect l="35647" t="0" r="0" b="0"/>
          <a:stretch/>
        </p:blipFill>
        <p:spPr>
          <a:xfrm>
            <a:off x="0" y="2892240"/>
            <a:ext cx="1521000" cy="2364120"/>
          </a:xfrm>
          <a:prstGeom prst="rect">
            <a:avLst/>
          </a:prstGeom>
          <a:ln>
            <a:noFill/>
          </a:ln>
        </p:spPr>
      </p:pic>
      <p:sp>
        <p:nvSpPr>
          <p:cNvPr id="135"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36" name="Picture 8" descr=""/>
          <p:cNvPicPr/>
          <p:nvPr/>
        </p:nvPicPr>
        <p:blipFill>
          <a:blip r:embed="rId5"/>
          <a:srcRect l="0" t="28812" r="0" b="0"/>
          <a:stretch/>
        </p:blipFill>
        <p:spPr>
          <a:xfrm>
            <a:off x="7999560" y="0"/>
            <a:ext cx="1602000" cy="1140120"/>
          </a:xfrm>
          <a:prstGeom prst="rect">
            <a:avLst/>
          </a:prstGeom>
          <a:ln>
            <a:noFill/>
          </a:ln>
        </p:spPr>
      </p:pic>
      <p:pic>
        <p:nvPicPr>
          <p:cNvPr id="137" name="Picture 9" descr=""/>
          <p:cNvPicPr/>
          <p:nvPr/>
        </p:nvPicPr>
        <p:blipFill>
          <a:blip r:embed="rId6"/>
          <a:srcRect l="0" t="0" r="0" b="23333"/>
          <a:stretch/>
        </p:blipFill>
        <p:spPr>
          <a:xfrm>
            <a:off x="8605800" y="6095880"/>
            <a:ext cx="992160" cy="760680"/>
          </a:xfrm>
          <a:prstGeom prst="rect">
            <a:avLst/>
          </a:prstGeom>
          <a:ln>
            <a:noFill/>
          </a:ln>
        </p:spPr>
      </p:pic>
      <p:sp>
        <p:nvSpPr>
          <p:cNvPr id="138"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39" name="PlaceHolder 3"/>
          <p:cNvSpPr>
            <a:spLocks noGrp="1"/>
          </p:cNvSpPr>
          <p:nvPr>
            <p:ph type="title"/>
          </p:nvPr>
        </p:nvSpPr>
        <p:spPr>
          <a:xfrm>
            <a:off x="609480" y="273600"/>
            <a:ext cx="10972080" cy="1144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40" name="PlaceHolder 4"/>
          <p:cNvSpPr>
            <a:spLocks noGrp="1"/>
          </p:cNvSpPr>
          <p:nvPr>
            <p:ph type="body"/>
          </p:nvPr>
        </p:nvSpPr>
        <p:spPr>
          <a:xfrm>
            <a:off x="609480" y="1604520"/>
            <a:ext cx="535392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141" name="PlaceHolder 5"/>
          <p:cNvSpPr>
            <a:spLocks noGrp="1"/>
          </p:cNvSpPr>
          <p:nvPr>
            <p:ph type="body"/>
          </p:nvPr>
        </p:nvSpPr>
        <p:spPr>
          <a:xfrm>
            <a:off x="6231960" y="1604520"/>
            <a:ext cx="535392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178" name="Picture 7" descr=""/>
          <p:cNvPicPr/>
          <p:nvPr/>
        </p:nvPicPr>
        <p:blipFill>
          <a:blip r:embed="rId3"/>
          <a:srcRect l="3610" t="0" r="0" b="0"/>
          <a:stretch/>
        </p:blipFill>
        <p:spPr>
          <a:xfrm>
            <a:off x="0" y="2669760"/>
            <a:ext cx="4035600" cy="4186800"/>
          </a:xfrm>
          <a:prstGeom prst="rect">
            <a:avLst/>
          </a:prstGeom>
          <a:ln>
            <a:noFill/>
          </a:ln>
        </p:spPr>
      </p:pic>
      <p:pic>
        <p:nvPicPr>
          <p:cNvPr id="179" name="Picture 6" descr=""/>
          <p:cNvPicPr/>
          <p:nvPr/>
        </p:nvPicPr>
        <p:blipFill>
          <a:blip r:embed="rId4"/>
          <a:srcRect l="35647" t="0" r="0" b="0"/>
          <a:stretch/>
        </p:blipFill>
        <p:spPr>
          <a:xfrm>
            <a:off x="0" y="2892240"/>
            <a:ext cx="1521000" cy="2364120"/>
          </a:xfrm>
          <a:prstGeom prst="rect">
            <a:avLst/>
          </a:prstGeom>
          <a:ln>
            <a:noFill/>
          </a:ln>
        </p:spPr>
      </p:pic>
      <p:sp>
        <p:nvSpPr>
          <p:cNvPr id="180"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81" name="Picture 8" descr=""/>
          <p:cNvPicPr/>
          <p:nvPr/>
        </p:nvPicPr>
        <p:blipFill>
          <a:blip r:embed="rId5"/>
          <a:srcRect l="0" t="28812" r="0" b="0"/>
          <a:stretch/>
        </p:blipFill>
        <p:spPr>
          <a:xfrm>
            <a:off x="7999560" y="0"/>
            <a:ext cx="1602000" cy="1140120"/>
          </a:xfrm>
          <a:prstGeom prst="rect">
            <a:avLst/>
          </a:prstGeom>
          <a:ln>
            <a:noFill/>
          </a:ln>
        </p:spPr>
      </p:pic>
      <p:pic>
        <p:nvPicPr>
          <p:cNvPr id="182" name="Picture 9" descr=""/>
          <p:cNvPicPr/>
          <p:nvPr/>
        </p:nvPicPr>
        <p:blipFill>
          <a:blip r:embed="rId6"/>
          <a:srcRect l="0" t="0" r="0" b="23333"/>
          <a:stretch/>
        </p:blipFill>
        <p:spPr>
          <a:xfrm>
            <a:off x="8605800" y="6095880"/>
            <a:ext cx="992160" cy="760680"/>
          </a:xfrm>
          <a:prstGeom prst="rect">
            <a:avLst/>
          </a:prstGeom>
          <a:ln>
            <a:noFill/>
          </a:ln>
        </p:spPr>
      </p:pic>
      <p:sp>
        <p:nvSpPr>
          <p:cNvPr id="183"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84" name="PlaceHolder 3"/>
          <p:cNvSpPr>
            <a:spLocks noGrp="1"/>
          </p:cNvSpPr>
          <p:nvPr>
            <p:ph type="title"/>
          </p:nvPr>
        </p:nvSpPr>
        <p:spPr>
          <a:xfrm>
            <a:off x="609480" y="273600"/>
            <a:ext cx="10972080" cy="1144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85"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222" name="Picture 7" descr=""/>
          <p:cNvPicPr/>
          <p:nvPr/>
        </p:nvPicPr>
        <p:blipFill>
          <a:blip r:embed="rId3"/>
          <a:srcRect l="3610" t="0" r="0" b="0"/>
          <a:stretch/>
        </p:blipFill>
        <p:spPr>
          <a:xfrm>
            <a:off x="0" y="2669760"/>
            <a:ext cx="4035600" cy="4186800"/>
          </a:xfrm>
          <a:prstGeom prst="rect">
            <a:avLst/>
          </a:prstGeom>
          <a:ln>
            <a:noFill/>
          </a:ln>
        </p:spPr>
      </p:pic>
      <p:pic>
        <p:nvPicPr>
          <p:cNvPr id="223" name="Picture 6" descr=""/>
          <p:cNvPicPr/>
          <p:nvPr/>
        </p:nvPicPr>
        <p:blipFill>
          <a:blip r:embed="rId4"/>
          <a:srcRect l="35647" t="0" r="0" b="0"/>
          <a:stretch/>
        </p:blipFill>
        <p:spPr>
          <a:xfrm>
            <a:off x="0" y="2892240"/>
            <a:ext cx="1521000" cy="2364120"/>
          </a:xfrm>
          <a:prstGeom prst="rect">
            <a:avLst/>
          </a:prstGeom>
          <a:ln>
            <a:noFill/>
          </a:ln>
        </p:spPr>
      </p:pic>
      <p:sp>
        <p:nvSpPr>
          <p:cNvPr id="224"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225" name="Picture 8" descr=""/>
          <p:cNvPicPr/>
          <p:nvPr/>
        </p:nvPicPr>
        <p:blipFill>
          <a:blip r:embed="rId5"/>
          <a:srcRect l="0" t="28812" r="0" b="0"/>
          <a:stretch/>
        </p:blipFill>
        <p:spPr>
          <a:xfrm>
            <a:off x="7999560" y="0"/>
            <a:ext cx="1602000" cy="1140120"/>
          </a:xfrm>
          <a:prstGeom prst="rect">
            <a:avLst/>
          </a:prstGeom>
          <a:ln>
            <a:noFill/>
          </a:ln>
        </p:spPr>
      </p:pic>
      <p:pic>
        <p:nvPicPr>
          <p:cNvPr id="226" name="Picture 9" descr=""/>
          <p:cNvPicPr/>
          <p:nvPr/>
        </p:nvPicPr>
        <p:blipFill>
          <a:blip r:embed="rId6"/>
          <a:srcRect l="0" t="0" r="0" b="23333"/>
          <a:stretch/>
        </p:blipFill>
        <p:spPr>
          <a:xfrm>
            <a:off x="8605800" y="6095880"/>
            <a:ext cx="992160" cy="760680"/>
          </a:xfrm>
          <a:prstGeom prst="rect">
            <a:avLst/>
          </a:prstGeom>
          <a:ln>
            <a:noFill/>
          </a:ln>
        </p:spPr>
      </p:pic>
      <p:sp>
        <p:nvSpPr>
          <p:cNvPr id="227"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228" name="PlaceHolder 3"/>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229"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266" name="Picture 7" descr=""/>
          <p:cNvPicPr/>
          <p:nvPr/>
        </p:nvPicPr>
        <p:blipFill>
          <a:blip r:embed="rId3"/>
          <a:srcRect l="3610" t="0" r="0" b="0"/>
          <a:stretch/>
        </p:blipFill>
        <p:spPr>
          <a:xfrm>
            <a:off x="0" y="2669760"/>
            <a:ext cx="4035600" cy="4186800"/>
          </a:xfrm>
          <a:prstGeom prst="rect">
            <a:avLst/>
          </a:prstGeom>
          <a:ln>
            <a:noFill/>
          </a:ln>
        </p:spPr>
      </p:pic>
      <p:pic>
        <p:nvPicPr>
          <p:cNvPr id="267" name="Picture 6" descr=""/>
          <p:cNvPicPr/>
          <p:nvPr/>
        </p:nvPicPr>
        <p:blipFill>
          <a:blip r:embed="rId4"/>
          <a:srcRect l="35647" t="0" r="0" b="0"/>
          <a:stretch/>
        </p:blipFill>
        <p:spPr>
          <a:xfrm>
            <a:off x="0" y="2892240"/>
            <a:ext cx="1521000" cy="2364120"/>
          </a:xfrm>
          <a:prstGeom prst="rect">
            <a:avLst/>
          </a:prstGeom>
          <a:ln>
            <a:noFill/>
          </a:ln>
        </p:spPr>
      </p:pic>
      <p:sp>
        <p:nvSpPr>
          <p:cNvPr id="268"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269" name="Picture 8" descr=""/>
          <p:cNvPicPr/>
          <p:nvPr/>
        </p:nvPicPr>
        <p:blipFill>
          <a:blip r:embed="rId5"/>
          <a:srcRect l="0" t="28812" r="0" b="0"/>
          <a:stretch/>
        </p:blipFill>
        <p:spPr>
          <a:xfrm>
            <a:off x="7999560" y="0"/>
            <a:ext cx="1602000" cy="1140120"/>
          </a:xfrm>
          <a:prstGeom prst="rect">
            <a:avLst/>
          </a:prstGeom>
          <a:ln>
            <a:noFill/>
          </a:ln>
        </p:spPr>
      </p:pic>
      <p:pic>
        <p:nvPicPr>
          <p:cNvPr id="270" name="Picture 9" descr=""/>
          <p:cNvPicPr/>
          <p:nvPr/>
        </p:nvPicPr>
        <p:blipFill>
          <a:blip r:embed="rId6"/>
          <a:srcRect l="0" t="0" r="0" b="23333"/>
          <a:stretch/>
        </p:blipFill>
        <p:spPr>
          <a:xfrm>
            <a:off x="8605800" y="6095880"/>
            <a:ext cx="992160" cy="760680"/>
          </a:xfrm>
          <a:prstGeom prst="rect">
            <a:avLst/>
          </a:prstGeom>
          <a:ln>
            <a:noFill/>
          </a:ln>
        </p:spPr>
      </p:pic>
      <p:sp>
        <p:nvSpPr>
          <p:cNvPr id="271"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272" name="PlaceHolder 3"/>
          <p:cNvSpPr>
            <a:spLocks noGrp="1"/>
          </p:cNvSpPr>
          <p:nvPr>
            <p:ph type="title"/>
          </p:nvPr>
        </p:nvSpPr>
        <p:spPr>
          <a:xfrm>
            <a:off x="609480" y="273600"/>
            <a:ext cx="10972080" cy="1144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273" name="PlaceHolder 4"/>
          <p:cNvSpPr>
            <a:spLocks noGrp="1"/>
          </p:cNvSpPr>
          <p:nvPr>
            <p:ph type="body"/>
          </p:nvPr>
        </p:nvSpPr>
        <p:spPr>
          <a:xfrm>
            <a:off x="609480" y="1604520"/>
            <a:ext cx="1097208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 id="2147483738" r:id="rId18"/>
  </p:sldLayoutIdLst>
</p:sldMaster>
</file>

<file path=ppt/slides/_rels/slide1.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image" Target="../media/image37.jpeg"/><Relationship Id="rId3" Type="http://schemas.openxmlformats.org/officeDocument/2006/relationships/image" Target="../media/image38.png"/><Relationship Id="rId4" Type="http://schemas.openxmlformats.org/officeDocument/2006/relationships/image" Target="../media/image39.jpeg"/><Relationship Id="rId5" Type="http://schemas.openxmlformats.org/officeDocument/2006/relationships/image" Target="../media/image40.jpeg"/><Relationship Id="rId6" Type="http://schemas.openxmlformats.org/officeDocument/2006/relationships/image" Target="../media/image41.jpeg"/><Relationship Id="rId7"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53.png"/><Relationship Id="rId2" Type="http://schemas.openxmlformats.org/officeDocument/2006/relationships/image" Target="../media/image54.png"/><Relationship Id="rId3" Type="http://schemas.openxmlformats.org/officeDocument/2006/relationships/image" Target="../media/image55.png"/><Relationship Id="rId4" Type="http://schemas.openxmlformats.org/officeDocument/2006/relationships/slideLayout" Target="../slideLayouts/slideLayout14.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4.xml"/>
</Relationships>
</file>

<file path=ppt/slides/_rels/slide12.xml.rels><?xml version="1.0" encoding="UTF-8"?>
<Relationships xmlns="http://schemas.openxmlformats.org/package/2006/relationships"><Relationship Id="rId1" Type="http://schemas.openxmlformats.org/officeDocument/2006/relationships/image" Target="../media/image56.png"/><Relationship Id="rId2" Type="http://schemas.openxmlformats.org/officeDocument/2006/relationships/image" Target="../media/image57.png"/><Relationship Id="rId3" Type="http://schemas.openxmlformats.org/officeDocument/2006/relationships/image" Target="../media/image58.png"/><Relationship Id="rId4" Type="http://schemas.openxmlformats.org/officeDocument/2006/relationships/image" Target="../media/image59.png"/><Relationship Id="rId5" Type="http://schemas.openxmlformats.org/officeDocument/2006/relationships/image" Target="../media/image60.png"/><Relationship Id="rId6" Type="http://schemas.openxmlformats.org/officeDocument/2006/relationships/image" Target="../media/image61.png"/><Relationship Id="rId7" Type="http://schemas.openxmlformats.org/officeDocument/2006/relationships/slideLayout" Target="../slideLayouts/slideLayout40.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8.xml"/>
</Relationships>
</file>

<file path=ppt/slides/_rels/slide14.xml.rels><?xml version="1.0" encoding="UTF-8"?>
<Relationships xmlns="http://schemas.openxmlformats.org/package/2006/relationships"><Relationship Id="rId1" Type="http://schemas.openxmlformats.org/officeDocument/2006/relationships/image" Target="../media/image62.png"/><Relationship Id="rId2" Type="http://schemas.openxmlformats.org/officeDocument/2006/relationships/slideLayout" Target="../slideLayouts/slideLayout7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63.jpeg"/><Relationship Id="rId2" Type="http://schemas.openxmlformats.org/officeDocument/2006/relationships/image" Target="../media/image64.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21.xml.rels><?xml version="1.0" encoding="UTF-8"?>
<Relationships xmlns="http://schemas.openxmlformats.org/package/2006/relationships"><Relationship Id="rId1" Type="http://schemas.openxmlformats.org/officeDocument/2006/relationships/image" Target="../media/image65.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53.xml"/>
</Relationships>
</file>

<file path=ppt/slides/_rels/slide23.xml.rels><?xml version="1.0" encoding="UTF-8"?>
<Relationships xmlns="http://schemas.openxmlformats.org/package/2006/relationships"><Relationship Id="rId1" Type="http://schemas.openxmlformats.org/officeDocument/2006/relationships/image" Target="../media/image66.png"/><Relationship Id="rId2" Type="http://schemas.openxmlformats.org/officeDocument/2006/relationships/slideLayout" Target="../slideLayouts/slideLayout6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image" Target="../media/image43.jpe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image" Target="../media/image45.png"/><Relationship Id="rId3" Type="http://schemas.openxmlformats.org/officeDocument/2006/relationships/image" Target="../media/image46.jpeg"/><Relationship Id="rId4"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47.png"/><Relationship Id="rId2" Type="http://schemas.openxmlformats.org/officeDocument/2006/relationships/image" Target="../media/image48.png"/><Relationship Id="rId3"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9.png"/><Relationship Id="rId2" Type="http://schemas.openxmlformats.org/officeDocument/2006/relationships/image" Target="../media/image50.pn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51.jpe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52.jpe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0" name="Picture 10" descr=""/>
          <p:cNvPicPr/>
          <p:nvPr/>
        </p:nvPicPr>
        <p:blipFill>
          <a:blip r:embed="rId1"/>
          <a:stretch/>
        </p:blipFill>
        <p:spPr>
          <a:xfrm>
            <a:off x="8553240" y="502920"/>
            <a:ext cx="3520800" cy="3520800"/>
          </a:xfrm>
          <a:prstGeom prst="rect">
            <a:avLst/>
          </a:prstGeom>
          <a:ln>
            <a:noFill/>
          </a:ln>
        </p:spPr>
      </p:pic>
      <p:sp>
        <p:nvSpPr>
          <p:cNvPr id="311" name="CustomShape 1"/>
          <p:cNvSpPr/>
          <p:nvPr/>
        </p:nvSpPr>
        <p:spPr>
          <a:xfrm>
            <a:off x="1154880" y="1447920"/>
            <a:ext cx="8824320" cy="3328200"/>
          </a:xfrm>
          <a:prstGeom prst="rect">
            <a:avLst/>
          </a:prstGeom>
          <a:noFill/>
          <a:ln>
            <a:noFill/>
          </a:ln>
        </p:spPr>
        <p:style>
          <a:lnRef idx="0"/>
          <a:fillRef idx="0"/>
          <a:effectRef idx="0"/>
          <a:fontRef idx="minor"/>
        </p:style>
        <p:txBody>
          <a:bodyPr lIns="90000" rIns="90000" tIns="45000" bIns="45000" anchor="b"/>
          <a:p>
            <a:pPr>
              <a:lnSpc>
                <a:spcPct val="100000"/>
              </a:lnSpc>
            </a:pPr>
            <a:r>
              <a:rPr b="0" lang="en-US" sz="7200" spc="-1" strike="noStrike">
                <a:solidFill>
                  <a:srgbClr val="ebebeb"/>
                </a:solidFill>
                <a:latin typeface="Century Gothic"/>
                <a:ea typeface="DejaVu Sans"/>
              </a:rPr>
              <a:t>Cryptography</a:t>
            </a:r>
            <a:endParaRPr b="0" lang="en-US" sz="7200" spc="-1" strike="noStrike">
              <a:latin typeface="Arial"/>
            </a:endParaRPr>
          </a:p>
        </p:txBody>
      </p:sp>
      <p:pic>
        <p:nvPicPr>
          <p:cNvPr id="312" name="Picture 3" descr=""/>
          <p:cNvPicPr/>
          <p:nvPr/>
        </p:nvPicPr>
        <p:blipFill>
          <a:blip r:embed="rId2"/>
          <a:stretch/>
        </p:blipFill>
        <p:spPr>
          <a:xfrm>
            <a:off x="3070800" y="432000"/>
            <a:ext cx="2652480" cy="3041280"/>
          </a:xfrm>
          <a:prstGeom prst="rect">
            <a:avLst/>
          </a:prstGeom>
          <a:ln>
            <a:noFill/>
          </a:ln>
        </p:spPr>
      </p:pic>
      <p:pic>
        <p:nvPicPr>
          <p:cNvPr id="313" name="Picture 4" descr=""/>
          <p:cNvPicPr/>
          <p:nvPr/>
        </p:nvPicPr>
        <p:blipFill>
          <a:blip r:embed="rId3"/>
          <a:stretch/>
        </p:blipFill>
        <p:spPr>
          <a:xfrm>
            <a:off x="370080" y="263880"/>
            <a:ext cx="2025000" cy="2025000"/>
          </a:xfrm>
          <a:prstGeom prst="rect">
            <a:avLst/>
          </a:prstGeom>
          <a:ln>
            <a:noFill/>
          </a:ln>
        </p:spPr>
      </p:pic>
      <p:pic>
        <p:nvPicPr>
          <p:cNvPr id="314" name="Picture 5" descr=""/>
          <p:cNvPicPr/>
          <p:nvPr/>
        </p:nvPicPr>
        <p:blipFill>
          <a:blip r:embed="rId4"/>
          <a:stretch/>
        </p:blipFill>
        <p:spPr>
          <a:xfrm>
            <a:off x="6609240" y="793800"/>
            <a:ext cx="1636200" cy="2317320"/>
          </a:xfrm>
          <a:prstGeom prst="rect">
            <a:avLst/>
          </a:prstGeom>
          <a:ln>
            <a:noFill/>
          </a:ln>
        </p:spPr>
      </p:pic>
      <p:pic>
        <p:nvPicPr>
          <p:cNvPr id="315" name="Picture 6" descr=""/>
          <p:cNvPicPr/>
          <p:nvPr/>
        </p:nvPicPr>
        <p:blipFill>
          <a:blip r:embed="rId5"/>
          <a:stretch/>
        </p:blipFill>
        <p:spPr>
          <a:xfrm>
            <a:off x="352080" y="4742640"/>
            <a:ext cx="3121920" cy="2033640"/>
          </a:xfrm>
          <a:prstGeom prst="rect">
            <a:avLst/>
          </a:prstGeom>
          <a:ln>
            <a:noFill/>
          </a:ln>
        </p:spPr>
      </p:pic>
      <p:sp>
        <p:nvSpPr>
          <p:cNvPr id="316" name="CustomShape 2"/>
          <p:cNvSpPr/>
          <p:nvPr/>
        </p:nvSpPr>
        <p:spPr>
          <a:xfrm>
            <a:off x="3673440" y="5265720"/>
            <a:ext cx="4176360" cy="9122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ff0000"/>
                </a:solidFill>
                <a:latin typeface="Century Gothic"/>
                <a:ea typeface="DejaVu Sans"/>
              </a:rPr>
              <a:t>guvfvfnarknzcyrgrkggbqrzbafgengrnprnfnepvcurevubcrlbhjvyyrawblguvfjngpu</a:t>
            </a:r>
            <a:endParaRPr b="0" lang="en-US" sz="1800" spc="-1" strike="noStrike">
              <a:latin typeface="Arial"/>
            </a:endParaRPr>
          </a:p>
        </p:txBody>
      </p:sp>
      <p:pic>
        <p:nvPicPr>
          <p:cNvPr id="317" name="Picture 9" descr=""/>
          <p:cNvPicPr/>
          <p:nvPr/>
        </p:nvPicPr>
        <p:blipFill>
          <a:blip r:embed="rId6"/>
          <a:stretch/>
        </p:blipFill>
        <p:spPr>
          <a:xfrm>
            <a:off x="8252280" y="2969640"/>
            <a:ext cx="2791080" cy="374400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CustomShape 1"/>
          <p:cNvSpPr/>
          <p:nvPr/>
        </p:nvSpPr>
        <p:spPr>
          <a:xfrm>
            <a:off x="646200" y="452880"/>
            <a:ext cx="9403200" cy="1398960"/>
          </a:xfrm>
          <a:prstGeom prst="rect">
            <a:avLst/>
          </a:prstGeom>
          <a:noFill/>
          <a:ln>
            <a:noFill/>
          </a:ln>
        </p:spPr>
        <p:style>
          <a:lnRef idx="0"/>
          <a:fillRef idx="0"/>
          <a:effectRef idx="0"/>
          <a:fontRef idx="minor"/>
        </p:style>
      </p:sp>
      <p:sp>
        <p:nvSpPr>
          <p:cNvPr id="351" name="TextShape 2"/>
          <p:cNvSpPr txBox="1"/>
          <p:nvPr/>
        </p:nvSpPr>
        <p:spPr>
          <a:xfrm>
            <a:off x="609480" y="273600"/>
            <a:ext cx="10972440" cy="1144800"/>
          </a:xfrm>
          <a:prstGeom prst="rect">
            <a:avLst/>
          </a:prstGeom>
          <a:noFill/>
          <a:ln>
            <a:noFill/>
          </a:ln>
        </p:spPr>
        <p:txBody>
          <a:bodyPr lIns="0" rIns="0" tIns="0" bIns="0" anchor="ctr"/>
          <a:p>
            <a:pPr algn="ctr"/>
            <a:r>
              <a:rPr b="0" lang="en-US" sz="4400" spc="-1" strike="noStrike">
                <a:solidFill>
                  <a:srgbClr val="ffffff"/>
                </a:solidFill>
                <a:latin typeface="Arial"/>
              </a:rPr>
              <a:t>Flaws of the Enigma</a:t>
            </a:r>
            <a:endParaRPr b="0" lang="en-US" sz="4400" spc="-1" strike="noStrike">
              <a:solidFill>
                <a:srgbClr val="ffffff"/>
              </a:solidFill>
              <a:latin typeface="Arial"/>
            </a:endParaRPr>
          </a:p>
        </p:txBody>
      </p:sp>
      <p:sp>
        <p:nvSpPr>
          <p:cNvPr id="352" name="TextShape 3"/>
          <p:cNvSpPr txBox="1"/>
          <p:nvPr/>
        </p:nvSpPr>
        <p:spPr>
          <a:xfrm>
            <a:off x="609480" y="1604520"/>
            <a:ext cx="10972440" cy="3977280"/>
          </a:xfrm>
          <a:prstGeom prst="rect">
            <a:avLst/>
          </a:prstGeom>
          <a:noFill/>
          <a:ln>
            <a:noFill/>
          </a:ln>
        </p:spPr>
        <p:txBody>
          <a:bodyPr lIns="0" rIns="0" tIns="0" bIns="0" anchor="ctr"/>
          <a:p>
            <a:pPr marL="219600" indent="-219600">
              <a:buBlip>
                <a:blip r:embed="rId1"/>
              </a:buBlip>
            </a:pPr>
            <a:r>
              <a:rPr b="0" lang="en-US" sz="3200" spc="-1" strike="noStrike">
                <a:solidFill>
                  <a:srgbClr val="ffffff"/>
                </a:solidFill>
                <a:latin typeface="Arial"/>
              </a:rPr>
              <a:t>Le</a:t>
            </a:r>
            <a:r>
              <a:rPr b="0" lang="en-US" sz="3200" spc="-1" strike="noStrike">
                <a:solidFill>
                  <a:srgbClr val="ffffff"/>
                </a:solidFill>
                <a:latin typeface="Arial"/>
              </a:rPr>
              <a:t>tte</a:t>
            </a:r>
            <a:r>
              <a:rPr b="0" lang="en-US" sz="3200" spc="-1" strike="noStrike">
                <a:solidFill>
                  <a:srgbClr val="ffffff"/>
                </a:solidFill>
                <a:latin typeface="Arial"/>
              </a:rPr>
              <a:t>r </a:t>
            </a:r>
            <a:r>
              <a:rPr b="0" lang="en-US" sz="3200" spc="-1" strike="noStrike">
                <a:solidFill>
                  <a:srgbClr val="ffffff"/>
                </a:solidFill>
                <a:latin typeface="Arial"/>
              </a:rPr>
              <a:t>co</a:t>
            </a:r>
            <a:r>
              <a:rPr b="0" lang="en-US" sz="3200" spc="-1" strike="noStrike">
                <a:solidFill>
                  <a:srgbClr val="ffffff"/>
                </a:solidFill>
                <a:latin typeface="Arial"/>
              </a:rPr>
              <a:t>ul</a:t>
            </a:r>
            <a:r>
              <a:rPr b="0" lang="en-US" sz="3200" spc="-1" strike="noStrike">
                <a:solidFill>
                  <a:srgbClr val="ffffff"/>
                </a:solidFill>
                <a:latin typeface="Arial"/>
              </a:rPr>
              <a:t>d </a:t>
            </a:r>
            <a:r>
              <a:rPr b="0" lang="en-US" sz="3200" spc="-1" strike="noStrike">
                <a:solidFill>
                  <a:srgbClr val="ffffff"/>
                </a:solidFill>
                <a:latin typeface="Arial"/>
              </a:rPr>
              <a:t>no</a:t>
            </a:r>
            <a:r>
              <a:rPr b="0" lang="en-US" sz="3200" spc="-1" strike="noStrike">
                <a:solidFill>
                  <a:srgbClr val="ffffff"/>
                </a:solidFill>
                <a:latin typeface="Arial"/>
              </a:rPr>
              <a:t>t </a:t>
            </a:r>
            <a:r>
              <a:rPr b="0" lang="en-US" sz="3200" spc="-1" strike="noStrike">
                <a:solidFill>
                  <a:srgbClr val="ffffff"/>
                </a:solidFill>
                <a:latin typeface="Arial"/>
              </a:rPr>
              <a:t>en</a:t>
            </a:r>
            <a:r>
              <a:rPr b="0" lang="en-US" sz="3200" spc="-1" strike="noStrike">
                <a:solidFill>
                  <a:srgbClr val="ffffff"/>
                </a:solidFill>
                <a:latin typeface="Arial"/>
              </a:rPr>
              <a:t>co</a:t>
            </a:r>
            <a:r>
              <a:rPr b="0" lang="en-US" sz="3200" spc="-1" strike="noStrike">
                <a:solidFill>
                  <a:srgbClr val="ffffff"/>
                </a:solidFill>
                <a:latin typeface="Arial"/>
              </a:rPr>
              <a:t>de </a:t>
            </a:r>
            <a:r>
              <a:rPr b="0" lang="en-US" sz="3200" spc="-1" strike="noStrike">
                <a:solidFill>
                  <a:srgbClr val="ffffff"/>
                </a:solidFill>
                <a:latin typeface="Arial"/>
              </a:rPr>
              <a:t>to </a:t>
            </a:r>
            <a:r>
              <a:rPr b="0" lang="en-US" sz="3200" spc="-1" strike="noStrike">
                <a:solidFill>
                  <a:srgbClr val="ffffff"/>
                </a:solidFill>
                <a:latin typeface="Arial"/>
              </a:rPr>
              <a:t>its</a:t>
            </a:r>
            <a:r>
              <a:rPr b="0" lang="en-US" sz="3200" spc="-1" strike="noStrike">
                <a:solidFill>
                  <a:srgbClr val="ffffff"/>
                </a:solidFill>
                <a:latin typeface="Arial"/>
              </a:rPr>
              <a:t>elf </a:t>
            </a:r>
            <a:r>
              <a:rPr b="0" lang="en-US" sz="3200" spc="-1" strike="noStrike">
                <a:solidFill>
                  <a:srgbClr val="ffffff"/>
                </a:solidFill>
                <a:latin typeface="Arial"/>
              </a:rPr>
              <a:t>=&gt; </a:t>
            </a:r>
            <a:r>
              <a:rPr b="0" lang="en-US" sz="3200" spc="-1" strike="noStrike">
                <a:solidFill>
                  <a:srgbClr val="ffffff"/>
                </a:solidFill>
                <a:latin typeface="Arial"/>
              </a:rPr>
              <a:t>ne</a:t>
            </a:r>
            <a:r>
              <a:rPr b="0" lang="en-US" sz="3200" spc="-1" strike="noStrike">
                <a:solidFill>
                  <a:srgbClr val="ffffff"/>
                </a:solidFill>
                <a:latin typeface="Arial"/>
              </a:rPr>
              <a:t>ga</a:t>
            </a:r>
            <a:r>
              <a:rPr b="0" lang="en-US" sz="3200" spc="-1" strike="noStrike">
                <a:solidFill>
                  <a:srgbClr val="ffffff"/>
                </a:solidFill>
                <a:latin typeface="Arial"/>
              </a:rPr>
              <a:t>tiv</a:t>
            </a:r>
            <a:r>
              <a:rPr b="0" lang="en-US" sz="3200" spc="-1" strike="noStrike">
                <a:solidFill>
                  <a:srgbClr val="ffffff"/>
                </a:solidFill>
                <a:latin typeface="Arial"/>
              </a:rPr>
              <a:t>e </a:t>
            </a:r>
            <a:r>
              <a:rPr b="0" lang="en-US" sz="3200" spc="-1" strike="noStrike">
                <a:solidFill>
                  <a:srgbClr val="ffffff"/>
                </a:solidFill>
                <a:latin typeface="Arial"/>
              </a:rPr>
              <a:t>fin</a:t>
            </a:r>
            <a:r>
              <a:rPr b="0" lang="en-US" sz="3200" spc="-1" strike="noStrike">
                <a:solidFill>
                  <a:srgbClr val="ffffff"/>
                </a:solidFill>
                <a:latin typeface="Arial"/>
              </a:rPr>
              <a:t>ge</a:t>
            </a:r>
            <a:r>
              <a:rPr b="0" lang="en-US" sz="3200" spc="-1" strike="noStrike">
                <a:solidFill>
                  <a:srgbClr val="ffffff"/>
                </a:solidFill>
                <a:latin typeface="Arial"/>
              </a:rPr>
              <a:t>rpr</a:t>
            </a:r>
            <a:r>
              <a:rPr b="0" lang="en-US" sz="3200" spc="-1" strike="noStrike">
                <a:solidFill>
                  <a:srgbClr val="ffffff"/>
                </a:solidFill>
                <a:latin typeface="Arial"/>
              </a:rPr>
              <a:t>int</a:t>
            </a:r>
            <a:endParaRPr b="0" lang="en-US" sz="3200" spc="-1" strike="noStrike">
              <a:solidFill>
                <a:srgbClr val="ffffff"/>
              </a:solidFill>
              <a:latin typeface="Arial"/>
            </a:endParaRPr>
          </a:p>
          <a:p>
            <a:pPr marL="219600" indent="-219600">
              <a:buBlip>
                <a:blip r:embed="rId2"/>
              </a:buBlip>
            </a:pPr>
            <a:r>
              <a:rPr b="0" lang="en-US" sz="3200" spc="-1" strike="noStrike">
                <a:solidFill>
                  <a:srgbClr val="ffffff"/>
                </a:solidFill>
                <a:latin typeface="Arial"/>
              </a:rPr>
              <a:t>Pr</a:t>
            </a:r>
            <a:r>
              <a:rPr b="0" lang="en-US" sz="3200" spc="-1" strike="noStrike">
                <a:solidFill>
                  <a:srgbClr val="ffffff"/>
                </a:solidFill>
                <a:latin typeface="Arial"/>
              </a:rPr>
              <a:t>ed</a:t>
            </a:r>
            <a:r>
              <a:rPr b="0" lang="en-US" sz="3200" spc="-1" strike="noStrike">
                <a:solidFill>
                  <a:srgbClr val="ffffff"/>
                </a:solidFill>
                <a:latin typeface="Arial"/>
              </a:rPr>
              <a:t>ict</a:t>
            </a:r>
            <a:r>
              <a:rPr b="0" lang="en-US" sz="3200" spc="-1" strike="noStrike">
                <a:solidFill>
                  <a:srgbClr val="ffffff"/>
                </a:solidFill>
                <a:latin typeface="Arial"/>
              </a:rPr>
              <a:t>ab</a:t>
            </a:r>
            <a:r>
              <a:rPr b="0" lang="en-US" sz="3200" spc="-1" strike="noStrike">
                <a:solidFill>
                  <a:srgbClr val="ffffff"/>
                </a:solidFill>
                <a:latin typeface="Arial"/>
              </a:rPr>
              <a:t>le </a:t>
            </a:r>
            <a:r>
              <a:rPr b="0" lang="en-US" sz="3200" spc="-1" strike="noStrike">
                <a:solidFill>
                  <a:srgbClr val="ffffff"/>
                </a:solidFill>
                <a:latin typeface="Arial"/>
              </a:rPr>
              <a:t>cri</a:t>
            </a:r>
            <a:r>
              <a:rPr b="0" lang="en-US" sz="3200" spc="-1" strike="noStrike">
                <a:solidFill>
                  <a:srgbClr val="ffffff"/>
                </a:solidFill>
                <a:latin typeface="Arial"/>
              </a:rPr>
              <a:t>bs </a:t>
            </a:r>
            <a:r>
              <a:rPr b="0" lang="en-US" sz="3200" spc="-1" strike="noStrike">
                <a:solidFill>
                  <a:srgbClr val="ffffff"/>
                </a:solidFill>
                <a:latin typeface="Arial"/>
              </a:rPr>
              <a:t>in </a:t>
            </a:r>
            <a:r>
              <a:rPr b="0" lang="en-US" sz="3200" spc="-1" strike="noStrike">
                <a:solidFill>
                  <a:srgbClr val="ffffff"/>
                </a:solidFill>
                <a:latin typeface="Arial"/>
              </a:rPr>
              <a:t>th</a:t>
            </a:r>
            <a:r>
              <a:rPr b="0" lang="en-US" sz="3200" spc="-1" strike="noStrike">
                <a:solidFill>
                  <a:srgbClr val="ffffff"/>
                </a:solidFill>
                <a:latin typeface="Arial"/>
              </a:rPr>
              <a:t>e </a:t>
            </a:r>
            <a:r>
              <a:rPr b="0" lang="en-US" sz="3200" spc="-1" strike="noStrike">
                <a:solidFill>
                  <a:srgbClr val="ffffff"/>
                </a:solidFill>
                <a:latin typeface="Arial"/>
              </a:rPr>
              <a:t>ci</a:t>
            </a:r>
            <a:r>
              <a:rPr b="0" lang="en-US" sz="3200" spc="-1" strike="noStrike">
                <a:solidFill>
                  <a:srgbClr val="ffffff"/>
                </a:solidFill>
                <a:latin typeface="Arial"/>
              </a:rPr>
              <a:t>ph</a:t>
            </a:r>
            <a:r>
              <a:rPr b="0" lang="en-US" sz="3200" spc="-1" strike="noStrike">
                <a:solidFill>
                  <a:srgbClr val="ffffff"/>
                </a:solidFill>
                <a:latin typeface="Arial"/>
              </a:rPr>
              <a:t>er </a:t>
            </a:r>
            <a:r>
              <a:rPr b="0" lang="en-US" sz="3200" spc="-1" strike="noStrike">
                <a:solidFill>
                  <a:srgbClr val="ffffff"/>
                </a:solidFill>
                <a:latin typeface="Arial"/>
              </a:rPr>
              <a:t>su</a:t>
            </a:r>
            <a:r>
              <a:rPr b="0" lang="en-US" sz="3200" spc="-1" strike="noStrike">
                <a:solidFill>
                  <a:srgbClr val="ffffff"/>
                </a:solidFill>
                <a:latin typeface="Arial"/>
              </a:rPr>
              <a:t>ch </a:t>
            </a:r>
            <a:r>
              <a:rPr b="0" lang="en-US" sz="3200" spc="-1" strike="noStrike">
                <a:solidFill>
                  <a:srgbClr val="ffffff"/>
                </a:solidFill>
                <a:latin typeface="Arial"/>
              </a:rPr>
              <a:t>as </a:t>
            </a:r>
            <a:r>
              <a:rPr b="0" lang="en-US" sz="3200" spc="-1" strike="noStrike">
                <a:solidFill>
                  <a:srgbClr val="ffffff"/>
                </a:solidFill>
                <a:latin typeface="Arial"/>
              </a:rPr>
              <a:t>“W</a:t>
            </a:r>
            <a:r>
              <a:rPr b="0" lang="en-US" sz="3200" spc="-1" strike="noStrike">
                <a:solidFill>
                  <a:srgbClr val="ffffff"/>
                </a:solidFill>
                <a:latin typeface="Arial"/>
              </a:rPr>
              <a:t>ett</a:t>
            </a:r>
            <a:r>
              <a:rPr b="0" lang="en-US" sz="3200" spc="-1" strike="noStrike">
                <a:solidFill>
                  <a:srgbClr val="ffffff"/>
                </a:solidFill>
                <a:latin typeface="Arial"/>
              </a:rPr>
              <a:t>er</a:t>
            </a:r>
            <a:r>
              <a:rPr b="0" lang="en-US" sz="3200" spc="-1" strike="noStrike">
                <a:solidFill>
                  <a:srgbClr val="ffffff"/>
                </a:solidFill>
                <a:latin typeface="Arial"/>
              </a:rPr>
              <a:t>be</a:t>
            </a:r>
            <a:r>
              <a:rPr b="0" lang="en-US" sz="3200" spc="-1" strike="noStrike">
                <a:solidFill>
                  <a:srgbClr val="ffffff"/>
                </a:solidFill>
                <a:latin typeface="Arial"/>
              </a:rPr>
              <a:t>ric</a:t>
            </a:r>
            <a:r>
              <a:rPr b="0" lang="en-US" sz="3200" spc="-1" strike="noStrike">
                <a:solidFill>
                  <a:srgbClr val="ffffff"/>
                </a:solidFill>
                <a:latin typeface="Arial"/>
              </a:rPr>
              <a:t>ht” </a:t>
            </a:r>
            <a:r>
              <a:rPr b="0" lang="en-US" sz="3200" spc="-1" strike="noStrike">
                <a:solidFill>
                  <a:srgbClr val="ffffff"/>
                </a:solidFill>
                <a:latin typeface="Arial"/>
              </a:rPr>
              <a:t>or </a:t>
            </a:r>
            <a:r>
              <a:rPr b="0" lang="en-US" sz="3200" spc="-1" strike="noStrike">
                <a:solidFill>
                  <a:srgbClr val="ffffff"/>
                </a:solidFill>
                <a:latin typeface="Arial"/>
              </a:rPr>
              <a:t>“H</a:t>
            </a:r>
            <a:r>
              <a:rPr b="0" lang="en-US" sz="3200" spc="-1" strike="noStrike">
                <a:solidFill>
                  <a:srgbClr val="ffffff"/>
                </a:solidFill>
                <a:latin typeface="Arial"/>
              </a:rPr>
              <a:t>eil </a:t>
            </a:r>
            <a:r>
              <a:rPr b="0" lang="en-US" sz="3200" spc="-1" strike="noStrike">
                <a:solidFill>
                  <a:srgbClr val="ffffff"/>
                </a:solidFill>
                <a:latin typeface="Arial"/>
              </a:rPr>
              <a:t>Hit</a:t>
            </a:r>
            <a:r>
              <a:rPr b="0" lang="en-US" sz="3200" spc="-1" strike="noStrike">
                <a:solidFill>
                  <a:srgbClr val="ffffff"/>
                </a:solidFill>
                <a:latin typeface="Arial"/>
              </a:rPr>
              <a:t>ler</a:t>
            </a:r>
            <a:r>
              <a:rPr b="0" lang="en-US" sz="3200" spc="-1" strike="noStrike">
                <a:solidFill>
                  <a:srgbClr val="ffffff"/>
                </a:solidFill>
                <a:latin typeface="Arial"/>
              </a:rPr>
              <a:t>”</a:t>
            </a:r>
            <a:endParaRPr b="0" lang="en-US" sz="3200" spc="-1" strike="noStrike">
              <a:solidFill>
                <a:srgbClr val="ffffff"/>
              </a:solidFill>
              <a:latin typeface="Arial"/>
            </a:endParaRPr>
          </a:p>
          <a:p>
            <a:pPr marL="219600" indent="-219600">
              <a:buBlip>
                <a:blip r:embed="rId3"/>
              </a:buBlip>
            </a:pPr>
            <a:r>
              <a:rPr b="0" lang="en-US" sz="3200" spc="-1" strike="noStrike">
                <a:solidFill>
                  <a:srgbClr val="ffffff"/>
                </a:solidFill>
                <a:latin typeface="Arial"/>
              </a:rPr>
              <a:t>St</a:t>
            </a:r>
            <a:r>
              <a:rPr b="0" lang="en-US" sz="3200" spc="-1" strike="noStrike">
                <a:solidFill>
                  <a:srgbClr val="ffffff"/>
                </a:solidFill>
                <a:latin typeface="Arial"/>
              </a:rPr>
              <a:t>art </a:t>
            </a:r>
            <a:r>
              <a:rPr b="0" lang="en-US" sz="3200" spc="-1" strike="noStrike">
                <a:solidFill>
                  <a:srgbClr val="ffffff"/>
                </a:solidFill>
                <a:latin typeface="Arial"/>
              </a:rPr>
              <a:t>po</a:t>
            </a:r>
            <a:r>
              <a:rPr b="0" lang="en-US" sz="3200" spc="-1" strike="noStrike">
                <a:solidFill>
                  <a:srgbClr val="ffffff"/>
                </a:solidFill>
                <a:latin typeface="Arial"/>
              </a:rPr>
              <a:t>siti</a:t>
            </a:r>
            <a:r>
              <a:rPr b="0" lang="en-US" sz="3200" spc="-1" strike="noStrike">
                <a:solidFill>
                  <a:srgbClr val="ffffff"/>
                </a:solidFill>
                <a:latin typeface="Arial"/>
              </a:rPr>
              <a:t>on</a:t>
            </a:r>
            <a:r>
              <a:rPr b="0" lang="en-US" sz="3200" spc="-1" strike="noStrike">
                <a:solidFill>
                  <a:srgbClr val="ffffff"/>
                </a:solidFill>
                <a:latin typeface="Arial"/>
              </a:rPr>
              <a:t>s </a:t>
            </a:r>
            <a:r>
              <a:rPr b="0" lang="en-US" sz="3200" spc="-1" strike="noStrike">
                <a:solidFill>
                  <a:srgbClr val="ffffff"/>
                </a:solidFill>
                <a:latin typeface="Arial"/>
              </a:rPr>
              <a:t>of </a:t>
            </a:r>
            <a:r>
              <a:rPr b="0" lang="en-US" sz="3200" spc="-1" strike="noStrike">
                <a:solidFill>
                  <a:srgbClr val="ffffff"/>
                </a:solidFill>
                <a:latin typeface="Arial"/>
              </a:rPr>
              <a:t>th</a:t>
            </a:r>
            <a:r>
              <a:rPr b="0" lang="en-US" sz="3200" spc="-1" strike="noStrike">
                <a:solidFill>
                  <a:srgbClr val="ffffff"/>
                </a:solidFill>
                <a:latin typeface="Arial"/>
              </a:rPr>
              <a:t>e </a:t>
            </a:r>
            <a:r>
              <a:rPr b="0" lang="en-US" sz="3200" spc="-1" strike="noStrike">
                <a:solidFill>
                  <a:srgbClr val="ffffff"/>
                </a:solidFill>
                <a:latin typeface="Arial"/>
              </a:rPr>
              <a:t>rot</a:t>
            </a:r>
            <a:r>
              <a:rPr b="0" lang="en-US" sz="3200" spc="-1" strike="noStrike">
                <a:solidFill>
                  <a:srgbClr val="ffffff"/>
                </a:solidFill>
                <a:latin typeface="Arial"/>
              </a:rPr>
              <a:t>or</a:t>
            </a:r>
            <a:r>
              <a:rPr b="0" lang="en-US" sz="3200" spc="-1" strike="noStrike">
                <a:solidFill>
                  <a:srgbClr val="ffffff"/>
                </a:solidFill>
                <a:latin typeface="Arial"/>
              </a:rPr>
              <a:t>s </a:t>
            </a:r>
            <a:r>
              <a:rPr b="0" lang="en-US" sz="3200" spc="-1" strike="noStrike">
                <a:solidFill>
                  <a:srgbClr val="ffffff"/>
                </a:solidFill>
                <a:latin typeface="Arial"/>
              </a:rPr>
              <a:t>w</a:t>
            </a:r>
            <a:r>
              <a:rPr b="0" lang="en-US" sz="3200" spc="-1" strike="noStrike">
                <a:solidFill>
                  <a:srgbClr val="ffffff"/>
                </a:solidFill>
                <a:latin typeface="Arial"/>
              </a:rPr>
              <a:t>er</a:t>
            </a:r>
            <a:r>
              <a:rPr b="0" lang="en-US" sz="3200" spc="-1" strike="noStrike">
                <a:solidFill>
                  <a:srgbClr val="ffffff"/>
                </a:solidFill>
                <a:latin typeface="Arial"/>
              </a:rPr>
              <a:t>e </a:t>
            </a:r>
            <a:r>
              <a:rPr b="0" lang="en-US" sz="3200" spc="-1" strike="noStrike">
                <a:solidFill>
                  <a:srgbClr val="ffffff"/>
                </a:solidFill>
                <a:latin typeface="Arial"/>
              </a:rPr>
              <a:t>to </a:t>
            </a:r>
            <a:r>
              <a:rPr b="0" lang="en-US" sz="3200" spc="-1" strike="noStrike">
                <a:solidFill>
                  <a:srgbClr val="ffffff"/>
                </a:solidFill>
                <a:latin typeface="Arial"/>
              </a:rPr>
              <a:t>be </a:t>
            </a:r>
            <a:r>
              <a:rPr b="0" lang="en-US" sz="3200" spc="-1" strike="noStrike">
                <a:solidFill>
                  <a:srgbClr val="ffffff"/>
                </a:solidFill>
                <a:latin typeface="Arial"/>
              </a:rPr>
              <a:t>se</a:t>
            </a:r>
            <a:r>
              <a:rPr b="0" lang="en-US" sz="3200" spc="-1" strike="noStrike">
                <a:solidFill>
                  <a:srgbClr val="ffffff"/>
                </a:solidFill>
                <a:latin typeface="Arial"/>
              </a:rPr>
              <a:t>t </a:t>
            </a:r>
            <a:r>
              <a:rPr b="0" lang="en-US" sz="3200" spc="-1" strike="noStrike">
                <a:solidFill>
                  <a:srgbClr val="ffffff"/>
                </a:solidFill>
                <a:latin typeface="Arial"/>
              </a:rPr>
              <a:t>ra</a:t>
            </a:r>
            <a:r>
              <a:rPr b="0" lang="en-US" sz="3200" spc="-1" strike="noStrike">
                <a:solidFill>
                  <a:srgbClr val="ffffff"/>
                </a:solidFill>
                <a:latin typeface="Arial"/>
              </a:rPr>
              <a:t>nd</a:t>
            </a:r>
            <a:r>
              <a:rPr b="0" lang="en-US" sz="3200" spc="-1" strike="noStrike">
                <a:solidFill>
                  <a:srgbClr val="ffffff"/>
                </a:solidFill>
                <a:latin typeface="Arial"/>
              </a:rPr>
              <a:t>o</a:t>
            </a:r>
            <a:r>
              <a:rPr b="0" lang="en-US" sz="3200" spc="-1" strike="noStrike">
                <a:solidFill>
                  <a:srgbClr val="ffffff"/>
                </a:solidFill>
                <a:latin typeface="Arial"/>
              </a:rPr>
              <a:t>ml</a:t>
            </a:r>
            <a:r>
              <a:rPr b="0" lang="en-US" sz="3200" spc="-1" strike="noStrike">
                <a:solidFill>
                  <a:srgbClr val="ffffff"/>
                </a:solidFill>
                <a:latin typeface="Arial"/>
              </a:rPr>
              <a:t>y </a:t>
            </a:r>
            <a:r>
              <a:rPr b="0" lang="en-US" sz="3200" spc="-1" strike="noStrike">
                <a:solidFill>
                  <a:srgbClr val="ffffff"/>
                </a:solidFill>
                <a:latin typeface="Arial"/>
              </a:rPr>
              <a:t>by </a:t>
            </a:r>
            <a:r>
              <a:rPr b="0" lang="en-US" sz="3200" spc="-1" strike="noStrike">
                <a:solidFill>
                  <a:srgbClr val="ffffff"/>
                </a:solidFill>
                <a:latin typeface="Arial"/>
              </a:rPr>
              <a:t>ha</a:t>
            </a:r>
            <a:r>
              <a:rPr b="0" lang="en-US" sz="3200" spc="-1" strike="noStrike">
                <a:solidFill>
                  <a:srgbClr val="ffffff"/>
                </a:solidFill>
                <a:latin typeface="Arial"/>
              </a:rPr>
              <a:t>nd </a:t>
            </a:r>
            <a:r>
              <a:rPr b="0" lang="en-US" sz="3200" spc="-1" strike="noStrike">
                <a:solidFill>
                  <a:srgbClr val="ffffff"/>
                </a:solidFill>
                <a:latin typeface="Arial"/>
              </a:rPr>
              <a:t>=&gt; </a:t>
            </a:r>
            <a:r>
              <a:rPr b="0" lang="en-US" sz="3200" spc="-1" strike="noStrike">
                <a:solidFill>
                  <a:srgbClr val="ffffff"/>
                </a:solidFill>
                <a:latin typeface="Arial"/>
              </a:rPr>
              <a:t>bi</a:t>
            </a:r>
            <a:r>
              <a:rPr b="0" lang="en-US" sz="3200" spc="-1" strike="noStrike">
                <a:solidFill>
                  <a:srgbClr val="ffffff"/>
                </a:solidFill>
                <a:latin typeface="Arial"/>
              </a:rPr>
              <a:t>as</a:t>
            </a:r>
            <a:r>
              <a:rPr b="0" lang="en-US" sz="3200" spc="-1" strike="noStrike">
                <a:solidFill>
                  <a:srgbClr val="ffffff"/>
                </a:solidFill>
                <a:latin typeface="Arial"/>
              </a:rPr>
              <a:t> </a:t>
            </a:r>
            <a:endParaRPr b="0" lang="en-US" sz="3200" spc="-1" strike="noStrike">
              <a:solidFill>
                <a:srgbClr val="ffffff"/>
              </a:solidFill>
              <a:latin typeface="Arial"/>
            </a:endParaRPr>
          </a:p>
        </p:txBody>
      </p:sp>
    </p:spTree>
  </p:cSld>
  <p:timing>
    <p:tnLst>
      <p:par>
        <p:cTn id="145" dur="indefinite" restart="never" nodeType="tmRoot">
          <p:childTnLst>
            <p:seq>
              <p:cTn id="146" dur="indefinite" nodeType="mainSeq">
                <p:childTnLst>
                  <p:par>
                    <p:cTn id="147" fill="hold">
                      <p:stCondLst>
                        <p:cond delay="indefinite"/>
                      </p:stCondLst>
                      <p:childTnLst>
                        <p:par>
                          <p:cTn id="148" fill="hold">
                            <p:stCondLst>
                              <p:cond delay="0"/>
                            </p:stCondLst>
                            <p:childTnLst>
                              <p:par>
                                <p:cTn id="149" nodeType="clickEffect" fill="hold" presetClass="entr" presetID="1">
                                  <p:stCondLst>
                                    <p:cond delay="0"/>
                                  </p:stCondLst>
                                  <p:childTnLst>
                                    <p:set>
                                      <p:cBhvr>
                                        <p:cTn id="150" dur="1" fill="hold">
                                          <p:stCondLst>
                                            <p:cond delay="0"/>
                                          </p:stCondLst>
                                        </p:cTn>
                                        <p:tgtEl>
                                          <p:spTgt spid="352">
                                            <p:txEl>
                                              <p:pRg st="0" end="0"/>
                                            </p:txEl>
                                          </p:spTgt>
                                        </p:tgtEl>
                                        <p:attrNameLst>
                                          <p:attrName>style.visibility</p:attrName>
                                        </p:attrNameLst>
                                      </p:cBhvr>
                                      <p:to>
                                        <p:strVal val="visible"/>
                                      </p:to>
                                    </p:set>
                                  </p:childTnLst>
                                </p:cTn>
                              </p:par>
                            </p:childTnLst>
                          </p:cTn>
                        </p:par>
                      </p:childTnLst>
                    </p:cTn>
                  </p:par>
                  <p:par>
                    <p:cTn id="151" fill="hold">
                      <p:stCondLst>
                        <p:cond delay="indefinite"/>
                      </p:stCondLst>
                      <p:childTnLst>
                        <p:par>
                          <p:cTn id="152" fill="hold">
                            <p:stCondLst>
                              <p:cond delay="0"/>
                            </p:stCondLst>
                            <p:childTnLst>
                              <p:par>
                                <p:cTn id="153" nodeType="clickEffect" fill="hold" presetClass="entr" presetID="1">
                                  <p:stCondLst>
                                    <p:cond delay="0"/>
                                  </p:stCondLst>
                                  <p:childTnLst>
                                    <p:set>
                                      <p:cBhvr>
                                        <p:cTn id="154" dur="1" fill="hold">
                                          <p:stCondLst>
                                            <p:cond delay="0"/>
                                          </p:stCondLst>
                                        </p:cTn>
                                        <p:tgtEl>
                                          <p:spTgt spid="352">
                                            <p:txEl>
                                              <p:pRg st="1" end="1"/>
                                            </p:txEl>
                                          </p:spTgt>
                                        </p:tgtEl>
                                        <p:attrNameLst>
                                          <p:attrName>style.visibility</p:attrName>
                                        </p:attrNameLst>
                                      </p:cBhvr>
                                      <p:to>
                                        <p:strVal val="visible"/>
                                      </p:to>
                                    </p:set>
                                  </p:childTnLst>
                                </p:cTn>
                              </p:par>
                            </p:childTnLst>
                          </p:cTn>
                        </p:par>
                      </p:childTnLst>
                    </p:cTn>
                  </p:par>
                  <p:par>
                    <p:cTn id="155" fill="hold">
                      <p:stCondLst>
                        <p:cond delay="indefinite"/>
                      </p:stCondLst>
                      <p:childTnLst>
                        <p:par>
                          <p:cTn id="156" fill="hold">
                            <p:stCondLst>
                              <p:cond delay="0"/>
                            </p:stCondLst>
                            <p:childTnLst>
                              <p:par>
                                <p:cTn id="157" nodeType="clickEffect" fill="hold" presetClass="entr" presetID="1">
                                  <p:stCondLst>
                                    <p:cond delay="0"/>
                                  </p:stCondLst>
                                  <p:childTnLst>
                                    <p:set>
                                      <p:cBhvr>
                                        <p:cTn id="158" dur="1" fill="hold">
                                          <p:stCondLst>
                                            <p:cond delay="0"/>
                                          </p:stCondLst>
                                        </p:cTn>
                                        <p:tgtEl>
                                          <p:spTgt spid="352">
                                            <p:txEl>
                                              <p:pRg st="2" end="2"/>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1"/>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Human bias in randomness</a:t>
            </a:r>
            <a:endParaRPr b="0" lang="en-US" sz="4200" spc="-1" strike="noStrike">
              <a:latin typeface="Arial"/>
            </a:endParaRPr>
          </a:p>
        </p:txBody>
      </p:sp>
      <p:sp>
        <p:nvSpPr>
          <p:cNvPr id="354" name="CustomShape 2"/>
          <p:cNvSpPr/>
          <p:nvPr/>
        </p:nvSpPr>
        <p:spPr>
          <a:xfrm>
            <a:off x="1103400" y="2053080"/>
            <a:ext cx="8945280" cy="1999800"/>
          </a:xfrm>
          <a:prstGeom prst="rect">
            <a:avLst/>
          </a:prstGeom>
          <a:noFill/>
          <a:ln>
            <a:noFill/>
          </a:ln>
        </p:spPr>
        <p:style>
          <a:lnRef idx="0"/>
          <a:fillRef idx="0"/>
          <a:effectRef idx="0"/>
          <a:fontRef idx="minor"/>
        </p:style>
        <p:txBody>
          <a:bodyPr lIns="0" rIns="0" tIns="0" bIns="0">
            <a:normAutofit/>
          </a:bodyPr>
          <a:p>
            <a:pPr>
              <a:lnSpc>
                <a:spcPct val="100000"/>
              </a:lnSpc>
            </a:pPr>
            <a:r>
              <a:rPr b="0" lang="en-US" sz="3200" spc="-1" strike="noStrike">
                <a:solidFill>
                  <a:srgbClr val="ffffff"/>
                </a:solidFill>
                <a:latin typeface="Century Gothic"/>
                <a:ea typeface="Noto Sans CJK SC"/>
              </a:rPr>
              <a:t>1010010011110011010111001011110101000111000100000001111000111100011100010100001101000010100001101111</a:t>
            </a:r>
            <a:endParaRPr b="0" lang="en-US" sz="3200" spc="-1" strike="noStrike">
              <a:latin typeface="Arial"/>
            </a:endParaRPr>
          </a:p>
        </p:txBody>
      </p:sp>
      <p:sp>
        <p:nvSpPr>
          <p:cNvPr id="355" name="CustomShape 3"/>
          <p:cNvSpPr/>
          <p:nvPr/>
        </p:nvSpPr>
        <p:spPr>
          <a:xfrm>
            <a:off x="1103400" y="4244400"/>
            <a:ext cx="8945280" cy="1999800"/>
          </a:xfrm>
          <a:prstGeom prst="rect">
            <a:avLst/>
          </a:prstGeom>
          <a:noFill/>
          <a:ln>
            <a:noFill/>
          </a:ln>
        </p:spPr>
        <p:style>
          <a:lnRef idx="0"/>
          <a:fillRef idx="0"/>
          <a:effectRef idx="0"/>
          <a:fontRef idx="minor"/>
        </p:style>
        <p:txBody>
          <a:bodyPr lIns="0" rIns="0" tIns="0" bIns="0">
            <a:normAutofit/>
          </a:bodyPr>
          <a:p>
            <a:pPr>
              <a:lnSpc>
                <a:spcPct val="100000"/>
              </a:lnSpc>
            </a:pPr>
            <a:r>
              <a:rPr b="0" lang="en-US" sz="3200" spc="-1" strike="noStrike">
                <a:solidFill>
                  <a:srgbClr val="ffffff"/>
                </a:solidFill>
                <a:latin typeface="Century Gothic"/>
                <a:ea typeface="Noto Sans CJK SC"/>
              </a:rPr>
              <a:t>101101101101010101010101011010101010101010101010101010101010101010101001101010011010101010101010101</a:t>
            </a:r>
            <a:endParaRPr b="0" lang="en-US" sz="3200" spc="-1" strike="noStrike">
              <a:latin typeface="Arial"/>
            </a:endParaRPr>
          </a:p>
        </p:txBody>
      </p:sp>
    </p:spTree>
  </p:cSld>
  <p:timing>
    <p:tnLst>
      <p:par>
        <p:cTn id="159" dur="indefinite" restart="never" nodeType="tmRoot">
          <p:childTnLst>
            <p:seq>
              <p:cTn id="160"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Frequency analysis:</a:t>
            </a:r>
            <a:endParaRPr b="0" lang="en-US" sz="4200" spc="-1" strike="noStrike">
              <a:latin typeface="Arial"/>
            </a:endParaRPr>
          </a:p>
        </p:txBody>
      </p:sp>
      <p:pic>
        <p:nvPicPr>
          <p:cNvPr id="357" name="" descr=""/>
          <p:cNvPicPr/>
          <p:nvPr/>
        </p:nvPicPr>
        <p:blipFill>
          <a:blip r:embed="rId1"/>
          <a:srcRect l="0" t="28157" r="66314" b="0"/>
          <a:stretch/>
        </p:blipFill>
        <p:spPr>
          <a:xfrm>
            <a:off x="6512040" y="1956960"/>
            <a:ext cx="1717200" cy="4248360"/>
          </a:xfrm>
          <a:prstGeom prst="rect">
            <a:avLst/>
          </a:prstGeom>
          <a:ln>
            <a:noFill/>
          </a:ln>
        </p:spPr>
      </p:pic>
      <p:pic>
        <p:nvPicPr>
          <p:cNvPr id="358" name="" descr=""/>
          <p:cNvPicPr/>
          <p:nvPr/>
        </p:nvPicPr>
        <p:blipFill>
          <a:blip r:embed="rId2"/>
          <a:srcRect l="0" t="28131" r="67583" b="0"/>
          <a:stretch/>
        </p:blipFill>
        <p:spPr>
          <a:xfrm>
            <a:off x="365760" y="1958040"/>
            <a:ext cx="1645560" cy="4259880"/>
          </a:xfrm>
          <a:prstGeom prst="rect">
            <a:avLst/>
          </a:prstGeom>
          <a:ln>
            <a:noFill/>
          </a:ln>
        </p:spPr>
      </p:pic>
      <p:pic>
        <p:nvPicPr>
          <p:cNvPr id="359" name="" descr=""/>
          <p:cNvPicPr/>
          <p:nvPr/>
        </p:nvPicPr>
        <p:blipFill>
          <a:blip r:embed="rId3"/>
          <a:srcRect l="31992" t="29931" r="34000" b="0"/>
          <a:stretch/>
        </p:blipFill>
        <p:spPr>
          <a:xfrm>
            <a:off x="1920240" y="2012760"/>
            <a:ext cx="2036520" cy="4205160"/>
          </a:xfrm>
          <a:prstGeom prst="rect">
            <a:avLst/>
          </a:prstGeom>
          <a:ln>
            <a:noFill/>
          </a:ln>
        </p:spPr>
      </p:pic>
      <p:pic>
        <p:nvPicPr>
          <p:cNvPr id="360" name="" descr=""/>
          <p:cNvPicPr/>
          <p:nvPr/>
        </p:nvPicPr>
        <p:blipFill>
          <a:blip r:embed="rId4"/>
          <a:srcRect l="33310" t="29984" r="33341" b="0"/>
          <a:stretch/>
        </p:blipFill>
        <p:spPr>
          <a:xfrm>
            <a:off x="8229240" y="1999080"/>
            <a:ext cx="2011320" cy="4206240"/>
          </a:xfrm>
          <a:prstGeom prst="rect">
            <a:avLst/>
          </a:prstGeom>
          <a:ln>
            <a:noFill/>
          </a:ln>
        </p:spPr>
      </p:pic>
      <p:pic>
        <p:nvPicPr>
          <p:cNvPr id="361" name="" descr=""/>
          <p:cNvPicPr/>
          <p:nvPr/>
        </p:nvPicPr>
        <p:blipFill>
          <a:blip r:embed="rId5"/>
          <a:srcRect l="65992" t="29129" r="0" b="0"/>
          <a:stretch/>
        </p:blipFill>
        <p:spPr>
          <a:xfrm>
            <a:off x="3931920" y="1852920"/>
            <a:ext cx="2089800" cy="4365000"/>
          </a:xfrm>
          <a:prstGeom prst="rect">
            <a:avLst/>
          </a:prstGeom>
          <a:ln>
            <a:noFill/>
          </a:ln>
        </p:spPr>
      </p:pic>
      <p:pic>
        <p:nvPicPr>
          <p:cNvPr id="362" name="" descr=""/>
          <p:cNvPicPr/>
          <p:nvPr/>
        </p:nvPicPr>
        <p:blipFill>
          <a:blip r:embed="rId6"/>
          <a:srcRect l="65718" t="27992" r="0" b="0"/>
          <a:stretch/>
        </p:blipFill>
        <p:spPr>
          <a:xfrm>
            <a:off x="10240560" y="1920240"/>
            <a:ext cx="2048040" cy="4285080"/>
          </a:xfrm>
          <a:prstGeom prst="rect">
            <a:avLst/>
          </a:prstGeom>
          <a:ln>
            <a:noFill/>
          </a:ln>
        </p:spPr>
      </p:pic>
    </p:spTree>
  </p:cSld>
  <p:timing>
    <p:tnLst>
      <p:par>
        <p:cTn id="161" dur="indefinite" restart="never" nodeType="tmRoot">
          <p:childTnLst>
            <p:seq>
              <p:cTn id="162" dur="indefinite" nodeType="mainSeq">
                <p:childTnLst>
                  <p:par>
                    <p:cTn id="163" fill="hold">
                      <p:stCondLst>
                        <p:cond delay="indefinite"/>
                      </p:stCondLst>
                      <p:childTnLst>
                        <p:par>
                          <p:cTn id="164" fill="hold">
                            <p:stCondLst>
                              <p:cond delay="0"/>
                            </p:stCondLst>
                            <p:childTnLst>
                              <p:par>
                                <p:cTn id="165" nodeType="clickEffect" fill="hold" presetClass="entr" presetID="1">
                                  <p:stCondLst>
                                    <p:cond delay="0"/>
                                  </p:stCondLst>
                                  <p:childTnLst>
                                    <p:set>
                                      <p:cBhvr>
                                        <p:cTn id="166" dur="1" fill="hold">
                                          <p:stCondLst>
                                            <p:cond delay="0"/>
                                          </p:stCondLst>
                                        </p:cTn>
                                        <p:tgtEl>
                                          <p:spTgt spid="357"/>
                                        </p:tgtEl>
                                        <p:attrNameLst>
                                          <p:attrName>style.visibility</p:attrName>
                                        </p:attrNameLst>
                                      </p:cBhvr>
                                      <p:to>
                                        <p:strVal val="visible"/>
                                      </p:to>
                                    </p:set>
                                  </p:childTnLst>
                                </p:cTn>
                              </p:par>
                              <p:par>
                                <p:cTn id="167" nodeType="withEffect" fill="hold" presetClass="entr" presetID="1">
                                  <p:stCondLst>
                                    <p:cond delay="0"/>
                                  </p:stCondLst>
                                  <p:childTnLst>
                                    <p:set>
                                      <p:cBhvr>
                                        <p:cTn id="168" dur="1" fill="hold">
                                          <p:stCondLst>
                                            <p:cond delay="0"/>
                                          </p:stCondLst>
                                        </p:cTn>
                                        <p:tgtEl>
                                          <p:spTgt spid="358"/>
                                        </p:tgtEl>
                                        <p:attrNameLst>
                                          <p:attrName>style.visibility</p:attrName>
                                        </p:attrNameLst>
                                      </p:cBhvr>
                                      <p:to>
                                        <p:strVal val="visible"/>
                                      </p:to>
                                    </p:set>
                                  </p:childTnLst>
                                </p:cTn>
                              </p:par>
                            </p:childTnLst>
                          </p:cTn>
                        </p:par>
                      </p:childTnLst>
                    </p:cTn>
                  </p:par>
                  <p:par>
                    <p:cTn id="169" fill="hold">
                      <p:stCondLst>
                        <p:cond delay="indefinite"/>
                      </p:stCondLst>
                      <p:childTnLst>
                        <p:par>
                          <p:cTn id="170" fill="hold">
                            <p:stCondLst>
                              <p:cond delay="0"/>
                            </p:stCondLst>
                            <p:childTnLst>
                              <p:par>
                                <p:cTn id="171" nodeType="clickEffect" fill="hold" presetClass="entr" presetID="1">
                                  <p:stCondLst>
                                    <p:cond delay="0"/>
                                  </p:stCondLst>
                                  <p:childTnLst>
                                    <p:set>
                                      <p:cBhvr>
                                        <p:cTn id="172" dur="1" fill="hold">
                                          <p:stCondLst>
                                            <p:cond delay="0"/>
                                          </p:stCondLst>
                                        </p:cTn>
                                        <p:tgtEl>
                                          <p:spTgt spid="360"/>
                                        </p:tgtEl>
                                        <p:attrNameLst>
                                          <p:attrName>style.visibility</p:attrName>
                                        </p:attrNameLst>
                                      </p:cBhvr>
                                      <p:to>
                                        <p:strVal val="visible"/>
                                      </p:to>
                                    </p:set>
                                  </p:childTnLst>
                                </p:cTn>
                              </p:par>
                            </p:childTnLst>
                          </p:cTn>
                        </p:par>
                      </p:childTnLst>
                    </p:cTn>
                  </p:par>
                  <p:par>
                    <p:cTn id="173" fill="hold">
                      <p:stCondLst>
                        <p:cond delay="indefinite"/>
                      </p:stCondLst>
                      <p:childTnLst>
                        <p:par>
                          <p:cTn id="174" fill="hold">
                            <p:stCondLst>
                              <p:cond delay="0"/>
                            </p:stCondLst>
                            <p:childTnLst>
                              <p:par>
                                <p:cTn id="175" nodeType="clickEffect" fill="hold" presetClass="entr" presetID="1">
                                  <p:stCondLst>
                                    <p:cond delay="0"/>
                                  </p:stCondLst>
                                  <p:childTnLst>
                                    <p:set>
                                      <p:cBhvr>
                                        <p:cTn id="176" dur="1" fill="hold">
                                          <p:stCondLst>
                                            <p:cond delay="0"/>
                                          </p:stCondLst>
                                        </p:cTn>
                                        <p:tgtEl>
                                          <p:spTgt spid="359"/>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nodeType="clickEffect" fill="hold" presetClass="entr" presetID="1">
                                  <p:stCondLst>
                                    <p:cond delay="0"/>
                                  </p:stCondLst>
                                  <p:childTnLst>
                                    <p:set>
                                      <p:cBhvr>
                                        <p:cTn id="180" dur="1" fill="hold">
                                          <p:stCondLst>
                                            <p:cond delay="0"/>
                                          </p:stCondLst>
                                        </p:cTn>
                                        <p:tgtEl>
                                          <p:spTgt spid="361"/>
                                        </p:tgtEl>
                                        <p:attrNameLst>
                                          <p:attrName>style.visibility</p:attrName>
                                        </p:attrNameLst>
                                      </p:cBhvr>
                                      <p:to>
                                        <p:strVal val="visible"/>
                                      </p:to>
                                    </p:set>
                                  </p:childTnLst>
                                </p:cTn>
                              </p:par>
                            </p:childTnLst>
                          </p:cTn>
                        </p:par>
                      </p:childTnLst>
                    </p:cTn>
                  </p:par>
                  <p:par>
                    <p:cTn id="181" fill="hold">
                      <p:stCondLst>
                        <p:cond delay="indefinite"/>
                      </p:stCondLst>
                      <p:childTnLst>
                        <p:par>
                          <p:cTn id="182" fill="hold">
                            <p:stCondLst>
                              <p:cond delay="0"/>
                            </p:stCondLst>
                            <p:childTnLst>
                              <p:par>
                                <p:cTn id="183" nodeType="clickEffect" fill="hold" presetClass="entr" presetID="1">
                                  <p:stCondLst>
                                    <p:cond delay="0"/>
                                  </p:stCondLst>
                                  <p:childTnLst>
                                    <p:set>
                                      <p:cBhvr>
                                        <p:cTn id="184" dur="1" fill="hold">
                                          <p:stCondLst>
                                            <p:cond delay="0"/>
                                          </p:stCondLst>
                                        </p:cTn>
                                        <p:tgtEl>
                                          <p:spTgt spid="362"/>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3" name="TextShape 1"/>
          <p:cNvSpPr txBox="1"/>
          <p:nvPr/>
        </p:nvSpPr>
        <p:spPr>
          <a:xfrm>
            <a:off x="-608760" y="227160"/>
            <a:ext cx="11855880" cy="1144440"/>
          </a:xfrm>
          <a:prstGeom prst="rect">
            <a:avLst/>
          </a:prstGeom>
          <a:noFill/>
          <a:ln>
            <a:noFill/>
          </a:ln>
        </p:spPr>
        <p:txBody>
          <a:bodyPr lIns="0" rIns="0" tIns="0" bIns="0" anchor="ctr"/>
          <a:p>
            <a:pPr algn="ctr"/>
            <a:r>
              <a:rPr b="0" lang="en-US" sz="4400" spc="-1" strike="noStrike">
                <a:solidFill>
                  <a:srgbClr val="ffffff"/>
                </a:solidFill>
                <a:latin typeface="Arial"/>
              </a:rPr>
              <a:t>Claude Shannon, the KGB and walnuts</a:t>
            </a:r>
            <a:endParaRPr b="0" lang="en-US" sz="4400" spc="-1" strike="noStrike">
              <a:solidFill>
                <a:srgbClr val="ffffff"/>
              </a:solidFill>
              <a:latin typeface="Arial"/>
            </a:endParaRPr>
          </a:p>
        </p:txBody>
      </p:sp>
      <p:sp>
        <p:nvSpPr>
          <p:cNvPr id="364" name="TextShape 2"/>
          <p:cNvSpPr txBox="1"/>
          <p:nvPr/>
        </p:nvSpPr>
        <p:spPr>
          <a:xfrm>
            <a:off x="609480" y="1604520"/>
            <a:ext cx="10729080" cy="4796280"/>
          </a:xfrm>
          <a:prstGeom prst="rect">
            <a:avLst/>
          </a:prstGeom>
          <a:noFill/>
          <a:ln>
            <a:noFill/>
          </a:ln>
        </p:spPr>
        <p:txBody>
          <a:bodyPr lIns="0" rIns="0" tIns="0" bIns="0"/>
          <a:p>
            <a:pPr marL="216000" indent="-216000">
              <a:spcAft>
                <a:spcPts val="1585"/>
              </a:spcAft>
              <a:buClr>
                <a:srgbClr val="ffffff"/>
              </a:buClr>
              <a:buSzPct val="45000"/>
              <a:buFont typeface="Wingdings" charset="2"/>
              <a:buChar char=""/>
            </a:pPr>
            <a:r>
              <a:rPr b="0" lang="en-US" sz="3200" spc="-1" strike="noStrike">
                <a:solidFill>
                  <a:srgbClr val="ffffff"/>
                </a:solidFill>
                <a:latin typeface="Arial"/>
              </a:rPr>
              <a:t>Mathematical proof that the one-time pad is unbreakable</a:t>
            </a:r>
            <a:endParaRPr b="0" lang="en-US" sz="3200" spc="-1" strike="noStrike">
              <a:solidFill>
                <a:srgbClr val="ffffff"/>
              </a:solidFill>
              <a:latin typeface="Arial"/>
            </a:endParaRPr>
          </a:p>
          <a:p>
            <a:pPr lvl="1" marL="658440">
              <a:spcAft>
                <a:spcPts val="1585"/>
              </a:spcAft>
              <a:buClr>
                <a:srgbClr val="ffffff"/>
              </a:buClr>
              <a:buSzPct val="45000"/>
              <a:buFont typeface="Wingdings" charset="2"/>
              <a:buChar char=""/>
            </a:pPr>
            <a:r>
              <a:rPr b="0" lang="en-US" sz="3200" spc="-1" strike="noStrike">
                <a:solidFill>
                  <a:srgbClr val="ffffff"/>
                </a:solidFill>
                <a:latin typeface="Arial"/>
              </a:rPr>
              <a:t>Completely random key</a:t>
            </a:r>
            <a:endParaRPr b="0" lang="en-US" sz="3200" spc="-1" strike="noStrike">
              <a:solidFill>
                <a:srgbClr val="ffffff"/>
              </a:solidFill>
              <a:latin typeface="Arial"/>
            </a:endParaRPr>
          </a:p>
          <a:p>
            <a:pPr lvl="1" marL="658440">
              <a:spcAft>
                <a:spcPts val="1585"/>
              </a:spcAft>
              <a:buClr>
                <a:srgbClr val="ffffff"/>
              </a:buClr>
              <a:buSzPct val="45000"/>
              <a:buFont typeface="Wingdings" charset="2"/>
              <a:buChar char=""/>
            </a:pPr>
            <a:r>
              <a:rPr b="0" lang="en-US" sz="3200" spc="-1" strike="noStrike">
                <a:solidFill>
                  <a:srgbClr val="ffffff"/>
                </a:solidFill>
                <a:latin typeface="Arial"/>
              </a:rPr>
              <a:t>Equals plaintext in length (no repetition)</a:t>
            </a:r>
            <a:endParaRPr b="0" lang="en-US" sz="3200" spc="-1" strike="noStrike">
              <a:solidFill>
                <a:srgbClr val="ffffff"/>
              </a:solidFill>
              <a:latin typeface="Arial"/>
            </a:endParaRPr>
          </a:p>
          <a:p>
            <a:pPr lvl="1" marL="658440">
              <a:spcAft>
                <a:spcPts val="1585"/>
              </a:spcAft>
              <a:buClr>
                <a:srgbClr val="ffffff"/>
              </a:buClr>
              <a:buSzPct val="45000"/>
              <a:buFont typeface="Wingdings" charset="2"/>
              <a:buChar char=""/>
            </a:pPr>
            <a:r>
              <a:rPr b="0" lang="en-US" sz="3200" spc="-1" strike="noStrike">
                <a:solidFill>
                  <a:srgbClr val="ffffff"/>
                </a:solidFill>
                <a:latin typeface="Arial"/>
              </a:rPr>
              <a:t>Never reused (=&gt; one-time)</a:t>
            </a:r>
            <a:endParaRPr b="0" lang="en-US" sz="3200" spc="-1" strike="noStrike">
              <a:solidFill>
                <a:srgbClr val="ffffff"/>
              </a:solidFill>
              <a:latin typeface="Arial"/>
            </a:endParaRPr>
          </a:p>
          <a:p>
            <a:pPr lvl="1" marL="658440">
              <a:spcAft>
                <a:spcPts val="1585"/>
              </a:spcAft>
              <a:buClr>
                <a:srgbClr val="ffffff"/>
              </a:buClr>
              <a:buSzPct val="45000"/>
              <a:buFont typeface="Wingdings" charset="2"/>
              <a:buChar char=""/>
            </a:pPr>
            <a:r>
              <a:rPr b="0" lang="en-US" sz="3200" spc="-1" strike="noStrike">
                <a:solidFill>
                  <a:srgbClr val="ffffff"/>
                </a:solidFill>
                <a:latin typeface="Arial"/>
              </a:rPr>
              <a:t>Perfectly secret key</a:t>
            </a:r>
            <a:endParaRPr b="0" lang="en-US" sz="3200" spc="-1" strike="noStrike">
              <a:solidFill>
                <a:srgbClr val="ffffff"/>
              </a:solidFill>
              <a:latin typeface="Arial"/>
            </a:endParaRPr>
          </a:p>
          <a:p>
            <a:pPr marL="216000" indent="-216000">
              <a:spcAft>
                <a:spcPts val="1585"/>
              </a:spcAft>
              <a:buClr>
                <a:srgbClr val="ffffff"/>
              </a:buClr>
              <a:buSzPct val="45000"/>
              <a:buFont typeface="Wingdings" charset="2"/>
              <a:buChar char=""/>
            </a:pPr>
            <a:r>
              <a:rPr b="0" lang="en-US" sz="3200" spc="-1" strike="noStrike">
                <a:solidFill>
                  <a:srgbClr val="ffffff"/>
                </a:solidFill>
                <a:latin typeface="Arial"/>
              </a:rPr>
              <a:t>Difficult key distribution</a:t>
            </a:r>
            <a:endParaRPr b="0" lang="en-US" sz="3200" spc="-1" strike="noStrike">
              <a:solidFill>
                <a:srgbClr val="ffffff"/>
              </a:solidFill>
              <a:latin typeface="Arial"/>
            </a:endParaRPr>
          </a:p>
          <a:p>
            <a:pPr marL="216000" indent="-216000">
              <a:spcAft>
                <a:spcPts val="1585"/>
              </a:spcAft>
              <a:buClr>
                <a:srgbClr val="ffffff"/>
              </a:buClr>
              <a:buSzPct val="45000"/>
              <a:buFont typeface="Wingdings" charset="2"/>
              <a:buChar char=""/>
            </a:pPr>
            <a:r>
              <a:rPr b="0" lang="en-US" sz="3200" spc="-1" strike="noStrike">
                <a:solidFill>
                  <a:srgbClr val="ffffff"/>
                </a:solidFill>
                <a:latin typeface="Arial"/>
              </a:rPr>
              <a:t>KGB agents hid miniature keys in walnuts</a:t>
            </a:r>
            <a:endParaRPr b="0" lang="en-US" sz="3200" spc="-1" strike="noStrike">
              <a:solidFill>
                <a:srgbClr val="ffffff"/>
              </a:solidFill>
              <a:latin typeface="Arial"/>
            </a:endParaRPr>
          </a:p>
        </p:txBody>
      </p:sp>
    </p:spTree>
  </p:cSld>
  <p:timing>
    <p:tnLst>
      <p:par>
        <p:cTn id="185" dur="indefinite" restart="never" nodeType="tmRoot">
          <p:childTnLst>
            <p:seq>
              <p:cTn id="18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65" name="" descr=""/>
          <p:cNvPicPr/>
          <p:nvPr/>
        </p:nvPicPr>
        <p:blipFill>
          <a:blip r:embed="rId1"/>
          <a:stretch/>
        </p:blipFill>
        <p:spPr>
          <a:xfrm>
            <a:off x="360" y="6531120"/>
            <a:ext cx="3290760" cy="329400"/>
          </a:xfrm>
          <a:prstGeom prst="rect">
            <a:avLst/>
          </a:prstGeom>
          <a:ln>
            <a:noFill/>
          </a:ln>
        </p:spPr>
      </p:pic>
      <p:sp>
        <p:nvSpPr>
          <p:cNvPr id="366" name="CustomShape 1"/>
          <p:cNvSpPr/>
          <p:nvPr/>
        </p:nvSpPr>
        <p:spPr>
          <a:xfrm>
            <a:off x="609480" y="1604520"/>
            <a:ext cx="10971720" cy="3976560"/>
          </a:xfrm>
          <a:prstGeom prst="rect">
            <a:avLst/>
          </a:prstGeom>
          <a:noFill/>
          <a:ln>
            <a:noFill/>
          </a:ln>
        </p:spPr>
        <p:style>
          <a:lnRef idx="0"/>
          <a:fillRef idx="0"/>
          <a:effectRef idx="0"/>
          <a:fontRef idx="minor"/>
        </p:style>
        <p:txBody>
          <a:bodyPr lIns="0" rIns="0" tIns="0" bIns="0" anchor="ctr"/>
          <a:p>
            <a:pPr marL="216000" indent="-215280">
              <a:lnSpc>
                <a:spcPct val="100000"/>
              </a:lnSpc>
              <a:buClr>
                <a:srgbClr val="000000"/>
              </a:buClr>
              <a:buSzPct val="45000"/>
              <a:buFont typeface="Wingdings" charset="2"/>
              <a:buChar char=""/>
            </a:pPr>
            <a:r>
              <a:rPr b="0" lang="en-US" sz="3200" spc="-1" strike="noStrike">
                <a:solidFill>
                  <a:srgbClr val="ffffff"/>
                </a:solidFill>
                <a:latin typeface="Arial"/>
                <a:ea typeface="DejaVu Sans"/>
              </a:rPr>
              <a:t>Public key to encipher</a:t>
            </a:r>
            <a:endParaRPr b="0" lang="en-US" sz="3200" spc="-1" strike="noStrike">
              <a:latin typeface="Arial"/>
            </a:endParaRPr>
          </a:p>
          <a:p>
            <a:pPr marL="216000" indent="-215280">
              <a:lnSpc>
                <a:spcPct val="100000"/>
              </a:lnSpc>
              <a:buClr>
                <a:srgbClr val="000000"/>
              </a:buClr>
              <a:buSzPct val="45000"/>
              <a:buFont typeface="Wingdings" charset="2"/>
              <a:buChar char=""/>
            </a:pPr>
            <a:r>
              <a:rPr b="0" lang="en-US" sz="3200" spc="-1" strike="noStrike">
                <a:solidFill>
                  <a:srgbClr val="ffffff"/>
                </a:solidFill>
                <a:latin typeface="Arial"/>
                <a:ea typeface="DejaVu Sans"/>
              </a:rPr>
              <a:t>Private key to decipher</a:t>
            </a:r>
            <a:endParaRPr b="0" lang="en-US" sz="3200" spc="-1" strike="noStrike">
              <a:latin typeface="Arial"/>
            </a:endParaRPr>
          </a:p>
          <a:p>
            <a:pPr marL="216000" indent="-215280">
              <a:lnSpc>
                <a:spcPct val="100000"/>
              </a:lnSpc>
              <a:buClr>
                <a:srgbClr val="000000"/>
              </a:buClr>
              <a:buSzPct val="45000"/>
              <a:buFont typeface="Wingdings" charset="2"/>
              <a:buChar char=""/>
            </a:pPr>
            <a:r>
              <a:rPr b="0" lang="en-US" sz="3200" spc="-1" strike="noStrike">
                <a:solidFill>
                  <a:srgbClr val="ffffff"/>
                </a:solidFill>
                <a:latin typeface="Arial"/>
                <a:ea typeface="DejaVu Sans"/>
              </a:rPr>
              <a:t>Based on complex mathematical functions</a:t>
            </a:r>
            <a:endParaRPr b="0" lang="en-US" sz="3200" spc="-1" strike="noStrike">
              <a:latin typeface="Arial"/>
            </a:endParaRPr>
          </a:p>
          <a:p>
            <a:pPr lvl="1" marL="432000" indent="-215280">
              <a:lnSpc>
                <a:spcPct val="100000"/>
              </a:lnSpc>
              <a:buClr>
                <a:srgbClr val="000000"/>
              </a:buClr>
              <a:buSzPct val="45000"/>
              <a:buFont typeface="Wingdings" charset="2"/>
              <a:buChar char=""/>
            </a:pPr>
            <a:r>
              <a:rPr b="0" lang="en-US" sz="3200" spc="-1" strike="noStrike">
                <a:solidFill>
                  <a:srgbClr val="ffffff"/>
                </a:solidFill>
                <a:latin typeface="Arial"/>
                <a:ea typeface="DejaVu Sans"/>
              </a:rPr>
              <a:t>Easy to solve in one direction</a:t>
            </a:r>
            <a:endParaRPr b="0" lang="en-US" sz="3200" spc="-1" strike="noStrike">
              <a:latin typeface="Arial"/>
            </a:endParaRPr>
          </a:p>
          <a:p>
            <a:pPr lvl="1" marL="432000" indent="-215280">
              <a:lnSpc>
                <a:spcPct val="100000"/>
              </a:lnSpc>
              <a:buClr>
                <a:srgbClr val="000000"/>
              </a:buClr>
              <a:buSzPct val="45000"/>
              <a:buFont typeface="Wingdings" charset="2"/>
              <a:buChar char=""/>
            </a:pPr>
            <a:r>
              <a:rPr b="0" lang="en-US" sz="3200" spc="-1" strike="noStrike">
                <a:solidFill>
                  <a:srgbClr val="ffffff"/>
                </a:solidFill>
                <a:latin typeface="Arial"/>
                <a:ea typeface="DejaVu Sans"/>
              </a:rPr>
              <a:t>Very difficult / impossible to solve the other direction </a:t>
            </a:r>
            <a:endParaRPr b="0" lang="en-US" sz="3200" spc="-1" strike="noStrike">
              <a:latin typeface="Arial"/>
            </a:endParaRPr>
          </a:p>
          <a:p>
            <a:pPr marL="216000" indent="-215280">
              <a:lnSpc>
                <a:spcPct val="100000"/>
              </a:lnSpc>
              <a:buClr>
                <a:srgbClr val="000000"/>
              </a:buClr>
              <a:buSzPct val="45000"/>
              <a:buFont typeface="Wingdings" charset="2"/>
              <a:buChar char=""/>
            </a:pPr>
            <a:r>
              <a:rPr b="0" lang="en-US" sz="3200" spc="-1" strike="noStrike">
                <a:solidFill>
                  <a:srgbClr val="ffffff"/>
                </a:solidFill>
                <a:latin typeface="Arial"/>
                <a:ea typeface="DejaVu Sans"/>
              </a:rPr>
              <a:t> </a:t>
            </a:r>
            <a:endParaRPr b="0" lang="en-US" sz="3200" spc="-1" strike="noStrike">
              <a:latin typeface="Arial"/>
            </a:endParaRPr>
          </a:p>
        </p:txBody>
      </p:sp>
      <p:sp>
        <p:nvSpPr>
          <p:cNvPr id="367" name="CustomShape 2"/>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gn="ctr">
              <a:lnSpc>
                <a:spcPct val="100000"/>
              </a:lnSpc>
            </a:pPr>
            <a:r>
              <a:rPr b="0" lang="en-US" sz="4400" spc="-1" strike="noStrike">
                <a:solidFill>
                  <a:srgbClr val="ffffff"/>
                </a:solidFill>
                <a:latin typeface="Arial"/>
                <a:ea typeface="DejaVu Sans"/>
              </a:rPr>
              <a:t>Asynchronous encryption and public keys</a:t>
            </a:r>
            <a:endParaRPr b="0" lang="en-US" sz="4400" spc="-1" strike="noStrike">
              <a:latin typeface="Arial"/>
            </a:endParaRPr>
          </a:p>
        </p:txBody>
      </p:sp>
    </p:spTree>
  </p:cSld>
  <p:timing>
    <p:tnLst>
      <p:par>
        <p:cTn id="187" dur="indefinite" restart="never" nodeType="tmRoot">
          <p:childTnLst>
            <p:seq>
              <p:cTn id="18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gn="ctr">
              <a:lnSpc>
                <a:spcPct val="100000"/>
              </a:lnSpc>
            </a:pPr>
            <a:r>
              <a:rPr b="0" lang="en-US" sz="4400" spc="-1" strike="noStrike">
                <a:solidFill>
                  <a:srgbClr val="ffffff"/>
                </a:solidFill>
                <a:latin typeface="Arial"/>
                <a:ea typeface="DejaVu Sans"/>
              </a:rPr>
              <a:t>Future challenges for asynchronous encryption</a:t>
            </a:r>
            <a:endParaRPr b="0" lang="en-US" sz="4400" spc="-1" strike="noStrike">
              <a:latin typeface="Arial"/>
            </a:endParaRPr>
          </a:p>
        </p:txBody>
      </p:sp>
      <p:sp>
        <p:nvSpPr>
          <p:cNvPr id="369" name="CustomShape 2"/>
          <p:cNvSpPr/>
          <p:nvPr/>
        </p:nvSpPr>
        <p:spPr>
          <a:xfrm>
            <a:off x="640440" y="2468880"/>
            <a:ext cx="10971720" cy="3976560"/>
          </a:xfrm>
          <a:prstGeom prst="rect">
            <a:avLst/>
          </a:prstGeom>
          <a:noFill/>
          <a:ln>
            <a:noFill/>
          </a:ln>
        </p:spPr>
        <p:style>
          <a:lnRef idx="0"/>
          <a:fillRef idx="0"/>
          <a:effectRef idx="0"/>
          <a:fontRef idx="minor"/>
        </p:style>
        <p:txBody>
          <a:bodyPr lIns="0" rIns="0" tIns="0" bIns="0">
            <a:normAutofit/>
          </a:bodyPr>
          <a:p>
            <a:pPr marL="432000" indent="-32328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ea typeface="DejaVu Sans"/>
              </a:rPr>
              <a:t>Based on complex mathematical problems</a:t>
            </a:r>
            <a:endParaRPr b="0" lang="en-US" sz="3200" spc="-1" strike="noStrike">
              <a:latin typeface="Arial"/>
            </a:endParaRPr>
          </a:p>
          <a:p>
            <a:pPr marL="432000" indent="-32328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ea typeface="DejaVu Sans"/>
              </a:rPr>
              <a:t>Never proven to be unbreakable</a:t>
            </a:r>
            <a:endParaRPr b="0" lang="en-US" sz="3200" spc="-1" strike="noStrike">
              <a:latin typeface="Arial"/>
            </a:endParaRPr>
          </a:p>
          <a:p>
            <a:pPr marL="432000" indent="-32328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ea typeface="DejaVu Sans"/>
              </a:rPr>
              <a:t>Just very difficult to break</a:t>
            </a:r>
            <a:endParaRPr b="0" lang="en-US" sz="3200" spc="-1" strike="noStrike">
              <a:latin typeface="Arial"/>
            </a:endParaRPr>
          </a:p>
          <a:p>
            <a:pPr marL="432000" indent="-32328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ea typeface="DejaVu Sans"/>
              </a:rPr>
              <a:t>Any moment a mathematician could come forward with a solution</a:t>
            </a:r>
            <a:endParaRPr b="0" lang="en-US" sz="3200" spc="-1" strike="noStrike">
              <a:latin typeface="Arial"/>
            </a:endParaRPr>
          </a:p>
          <a:p>
            <a:pPr marL="432000" indent="-32328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ea typeface="DejaVu Sans"/>
              </a:rPr>
              <a:t>Quantum computers might change everything</a:t>
            </a:r>
            <a:endParaRPr b="0" lang="en-US" sz="3200" spc="-1" strike="noStrike">
              <a:latin typeface="Arial"/>
            </a:endParaRPr>
          </a:p>
        </p:txBody>
      </p:sp>
    </p:spTree>
  </p:cSld>
  <p:timing>
    <p:tnLst>
      <p:par>
        <p:cTn id="189" dur="indefinite" restart="never" nodeType="tmRoot">
          <p:childTnLst>
            <p:seq>
              <p:cTn id="19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1"/>
          <p:cNvSpPr/>
          <p:nvPr/>
        </p:nvSpPr>
        <p:spPr>
          <a:xfrm>
            <a:off x="1203120" y="2651760"/>
            <a:ext cx="9403200" cy="1398960"/>
          </a:xfrm>
          <a:prstGeom prst="rect">
            <a:avLst/>
          </a:prstGeom>
          <a:noFill/>
          <a:ln>
            <a:noFill/>
          </a:ln>
        </p:spPr>
        <p:style>
          <a:lnRef idx="0"/>
          <a:fillRef idx="0"/>
          <a:effectRef idx="0"/>
          <a:fontRef idx="minor"/>
        </p:style>
        <p:txBody>
          <a:bodyPr lIns="0" rIns="0" tIns="0" bIns="0" anchor="ctr"/>
          <a:p>
            <a:pPr algn="ctr">
              <a:lnSpc>
                <a:spcPct val="100000"/>
              </a:lnSpc>
            </a:pPr>
            <a:r>
              <a:rPr b="0" lang="en-US" sz="4400" spc="-1" strike="noStrike">
                <a:solidFill>
                  <a:srgbClr val="ffffff"/>
                </a:solidFill>
                <a:latin typeface="Arial"/>
                <a:ea typeface="DejaVu Sans"/>
              </a:rPr>
              <a:t>Quantum cryptography</a:t>
            </a:r>
            <a:endParaRPr b="0" lang="en-US" sz="4400" spc="-1" strike="noStrike">
              <a:latin typeface="Arial"/>
            </a:endParaRPr>
          </a:p>
        </p:txBody>
      </p:sp>
    </p:spTree>
  </p:cSld>
  <p:timing>
    <p:tnLst>
      <p:par>
        <p:cTn id="191" dur="indefinite" restart="never" nodeType="tmRoot">
          <p:childTnLst>
            <p:seq>
              <p:cTn id="19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we saw:</a:t>
            </a:r>
            <a:endParaRPr b="0" lang="en-US" sz="4200" spc="-1" strike="noStrike">
              <a:latin typeface="Arial"/>
            </a:endParaRPr>
          </a:p>
        </p:txBody>
      </p:sp>
      <p:sp>
        <p:nvSpPr>
          <p:cNvPr id="372" name="CustomShape 2"/>
          <p:cNvSpPr/>
          <p:nvPr/>
        </p:nvSpPr>
        <p:spPr>
          <a:xfrm>
            <a:off x="1103400" y="1166760"/>
            <a:ext cx="8946000" cy="508032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Past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Antique and Julius Caesar</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Middle Ages, Vigenère, Al Kindi and letter frequency fingerprints</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WW II, Nazis, the Enigma and how they screwed up</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Cold war, KGB, Shannon and the one-time pad in a nutshell </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Presence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Open keys and asynchronous encryption</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Future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Breakthroughs in Mathematics and quantum computers</a:t>
            </a:r>
            <a:endParaRPr b="0" lang="en-US" sz="2000" spc="-1" strike="noStrike">
              <a:latin typeface="Arial"/>
            </a:endParaRPr>
          </a:p>
        </p:txBody>
      </p:sp>
    </p:spTree>
  </p:cSld>
  <p:timing>
    <p:tnLst>
      <p:par>
        <p:cTn id="193" dur="indefinite" restart="never" nodeType="tmRoot">
          <p:childTnLst>
            <p:seq>
              <p:cTn id="19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I hope you have learned:</a:t>
            </a:r>
            <a:endParaRPr b="0" lang="en-US" sz="4200" spc="-1" strike="noStrike">
              <a:latin typeface="Arial"/>
            </a:endParaRPr>
          </a:p>
        </p:txBody>
      </p:sp>
      <p:sp>
        <p:nvSpPr>
          <p:cNvPr id="374" name="CustomShape 2"/>
          <p:cNvSpPr/>
          <p:nvPr/>
        </p:nvSpPr>
        <p:spPr>
          <a:xfrm>
            <a:off x="1103400" y="2053080"/>
            <a:ext cx="8945280" cy="419400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Cryptography didn‘t fall from the sky but evolved over the course of human history</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Difference synchronous vs asynchronous encryption</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The world might look quite different today if the Germans had used better encryption techniques.</a:t>
            </a:r>
            <a:endParaRPr b="0" lang="en-US" sz="2000" spc="-1" strike="noStrike">
              <a:latin typeface="Arial"/>
            </a:endParaRPr>
          </a:p>
          <a:p>
            <a:pPr>
              <a:lnSpc>
                <a:spcPct val="100000"/>
              </a:lnSpc>
              <a:spcBef>
                <a:spcPts val="1001"/>
              </a:spcBef>
            </a:pPr>
            <a:endParaRPr b="0" lang="en-US" sz="2000" spc="-1" strike="noStrike">
              <a:latin typeface="Arial"/>
            </a:endParaRPr>
          </a:p>
          <a:p>
            <a:pPr>
              <a:lnSpc>
                <a:spcPct val="100000"/>
              </a:lnSpc>
              <a:spcBef>
                <a:spcPts val="1001"/>
              </a:spcBef>
            </a:pPr>
            <a:endParaRPr b="0" lang="en-US" sz="2000" spc="-1" strike="noStrike">
              <a:latin typeface="Arial"/>
            </a:endParaRPr>
          </a:p>
        </p:txBody>
      </p:sp>
    </p:spTree>
  </p:cSld>
  <p:timing>
    <p:tnLst>
      <p:par>
        <p:cTn id="195" dur="indefinite" restart="never" nodeType="tmRoot">
          <p:childTnLst>
            <p:seq>
              <p:cTn id="19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5"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WW I and the Zimmermann telegram</a:t>
            </a:r>
            <a:endParaRPr b="0" lang="en-US" sz="4200" spc="-1" strike="noStrike">
              <a:latin typeface="Arial"/>
            </a:endParaRPr>
          </a:p>
        </p:txBody>
      </p:sp>
      <p:sp>
        <p:nvSpPr>
          <p:cNvPr id="376" name="CustomShape 2"/>
          <p:cNvSpPr/>
          <p:nvPr/>
        </p:nvSpPr>
        <p:spPr>
          <a:xfrm>
            <a:off x="189000" y="1898640"/>
            <a:ext cx="8086680" cy="469008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1001"/>
              </a:spcBef>
            </a:pPr>
            <a:r>
              <a:rPr b="0" lang="en-US" sz="2000" spc="-1" strike="noStrike">
                <a:solidFill>
                  <a:srgbClr val="ffffff"/>
                </a:solidFill>
                <a:latin typeface="Century Gothic"/>
                <a:ea typeface="DejaVu Sans"/>
              </a:rPr>
              <a:t>We intend to begin on the first of February </a:t>
            </a:r>
            <a:r>
              <a:rPr b="1" lang="en-US" sz="2000" spc="-1" strike="noStrike">
                <a:solidFill>
                  <a:srgbClr val="ffffff"/>
                </a:solidFill>
                <a:latin typeface="Century Gothic"/>
                <a:ea typeface="DejaVu Sans"/>
              </a:rPr>
              <a:t>unrestricted submarine warfare</a:t>
            </a:r>
            <a:r>
              <a:rPr b="0" lang="en-US" sz="2000" spc="-1" strike="noStrike">
                <a:solidFill>
                  <a:srgbClr val="ffffff"/>
                </a:solidFill>
                <a:latin typeface="Century Gothic"/>
                <a:ea typeface="DejaVu Sans"/>
              </a:rPr>
              <a:t>. We shall endeavor in spite of this to keep the United States of America neutral. In the event of this not succeeding, we make Mexico a proposal of </a:t>
            </a:r>
            <a:r>
              <a:rPr b="1" lang="en-US" sz="2000" spc="-1" strike="noStrike">
                <a:solidFill>
                  <a:srgbClr val="ffffff"/>
                </a:solidFill>
                <a:latin typeface="Century Gothic"/>
                <a:ea typeface="DejaVu Sans"/>
              </a:rPr>
              <a:t>alliance</a:t>
            </a:r>
            <a:r>
              <a:rPr b="0" lang="en-US" sz="2000" spc="-1" strike="noStrike">
                <a:solidFill>
                  <a:srgbClr val="ffffff"/>
                </a:solidFill>
                <a:latin typeface="Century Gothic"/>
                <a:ea typeface="DejaVu Sans"/>
              </a:rPr>
              <a:t> on the following basis: </a:t>
            </a:r>
            <a:r>
              <a:rPr b="1" lang="en-US" sz="2000" spc="-1" strike="noStrike">
                <a:solidFill>
                  <a:srgbClr val="ffffff"/>
                </a:solidFill>
                <a:latin typeface="Century Gothic"/>
                <a:ea typeface="DejaVu Sans"/>
              </a:rPr>
              <a:t>make war </a:t>
            </a:r>
            <a:r>
              <a:rPr b="0" lang="en-US" sz="2000" spc="-1" strike="noStrike">
                <a:solidFill>
                  <a:srgbClr val="ffffff"/>
                </a:solidFill>
                <a:latin typeface="Century Gothic"/>
                <a:ea typeface="DejaVu Sans"/>
              </a:rPr>
              <a:t>together, make peace together, </a:t>
            </a:r>
            <a:r>
              <a:rPr b="1" lang="en-US" sz="2000" spc="-1" strike="noStrike">
                <a:solidFill>
                  <a:srgbClr val="ffffff"/>
                </a:solidFill>
                <a:latin typeface="Century Gothic"/>
                <a:ea typeface="DejaVu Sans"/>
              </a:rPr>
              <a:t>generous financial support </a:t>
            </a:r>
            <a:r>
              <a:rPr b="0" lang="en-US" sz="2000" spc="-1" strike="noStrike">
                <a:solidFill>
                  <a:srgbClr val="ffffff"/>
                </a:solidFill>
                <a:latin typeface="Century Gothic"/>
                <a:ea typeface="DejaVu Sans"/>
              </a:rPr>
              <a:t>and an understanding on our part that Mexico is to reconquer the lost territory </a:t>
            </a:r>
            <a:r>
              <a:rPr b="1" lang="en-US" sz="2000" spc="-1" strike="noStrike">
                <a:solidFill>
                  <a:srgbClr val="ffffff"/>
                </a:solidFill>
                <a:latin typeface="Century Gothic"/>
                <a:ea typeface="DejaVu Sans"/>
              </a:rPr>
              <a:t>in Texas, New Mexico, and Arizona</a:t>
            </a:r>
            <a:r>
              <a:rPr b="0" lang="en-US" sz="2000" spc="-1" strike="noStrike">
                <a:solidFill>
                  <a:srgbClr val="ffffff"/>
                </a:solidFill>
                <a:latin typeface="Century Gothic"/>
                <a:ea typeface="DejaVu Sans"/>
              </a:rPr>
              <a:t>. The settlement in detail is left to you. You will inform the President of the above most secretly as soon as the outbreak </a:t>
            </a:r>
            <a:r>
              <a:rPr b="1" lang="en-US" sz="2000" spc="-1" strike="noStrike">
                <a:solidFill>
                  <a:srgbClr val="ffffff"/>
                </a:solidFill>
                <a:latin typeface="Century Gothic"/>
                <a:ea typeface="DejaVu Sans"/>
              </a:rPr>
              <a:t>of war with the United States </a:t>
            </a:r>
            <a:r>
              <a:rPr b="0" lang="en-US" sz="2000" spc="-1" strike="noStrike">
                <a:solidFill>
                  <a:srgbClr val="ffffff"/>
                </a:solidFill>
                <a:latin typeface="Century Gothic"/>
                <a:ea typeface="DejaVu Sans"/>
              </a:rPr>
              <a:t>of America is certain, and add the suggestion that he should, on his own initiative</a:t>
            </a:r>
            <a:r>
              <a:rPr b="1" lang="en-US" sz="2000" spc="-1" strike="noStrike">
                <a:solidFill>
                  <a:srgbClr val="ffffff"/>
                </a:solidFill>
                <a:latin typeface="Century Gothic"/>
                <a:ea typeface="DejaVu Sans"/>
              </a:rPr>
              <a:t>, invite Japan </a:t>
            </a:r>
            <a:r>
              <a:rPr b="0" lang="en-US" sz="2000" spc="-1" strike="noStrike">
                <a:solidFill>
                  <a:srgbClr val="ffffff"/>
                </a:solidFill>
                <a:latin typeface="Century Gothic"/>
                <a:ea typeface="DejaVu Sans"/>
              </a:rPr>
              <a:t>to immediate adherence and at the same time mediate between Japan and ourselves. Please call the President's attention to the fact that the ruthless employment of our submarines now offers the prospect of compelling England in a few months to make peace.</a:t>
            </a:r>
            <a:br/>
            <a:r>
              <a:rPr b="0" lang="en-US" sz="2000" spc="-1" strike="noStrike">
                <a:solidFill>
                  <a:srgbClr val="ffffff"/>
                </a:solidFill>
                <a:latin typeface="Century Gothic"/>
                <a:ea typeface="DejaVu Sans"/>
              </a:rPr>
              <a:t>Signed, ZIMMERMANN </a:t>
            </a:r>
            <a:endParaRPr b="0" lang="en-US" sz="2000" spc="-1" strike="noStrike">
              <a:latin typeface="Arial"/>
            </a:endParaRPr>
          </a:p>
        </p:txBody>
      </p:sp>
      <p:pic>
        <p:nvPicPr>
          <p:cNvPr id="377" name="Picture 3" descr=""/>
          <p:cNvPicPr/>
          <p:nvPr/>
        </p:nvPicPr>
        <p:blipFill>
          <a:blip r:embed="rId1"/>
          <a:stretch/>
        </p:blipFill>
        <p:spPr>
          <a:xfrm>
            <a:off x="8276760" y="1898640"/>
            <a:ext cx="3827160" cy="4846680"/>
          </a:xfrm>
          <a:prstGeom prst="rect">
            <a:avLst/>
          </a:prstGeom>
          <a:ln>
            <a:noFill/>
          </a:ln>
        </p:spPr>
      </p:pic>
      <p:pic>
        <p:nvPicPr>
          <p:cNvPr id="378" name="Picture 4" descr=""/>
          <p:cNvPicPr/>
          <p:nvPr/>
        </p:nvPicPr>
        <p:blipFill>
          <a:blip r:embed="rId2"/>
          <a:stretch/>
        </p:blipFill>
        <p:spPr>
          <a:xfrm>
            <a:off x="9933120" y="0"/>
            <a:ext cx="1260720" cy="1851840"/>
          </a:xfrm>
          <a:prstGeom prst="rect">
            <a:avLst/>
          </a:prstGeom>
          <a:ln>
            <a:noFill/>
          </a:ln>
        </p:spPr>
      </p:pic>
    </p:spTree>
  </p:cSld>
  <p:timing>
    <p:tnLst>
      <p:par>
        <p:cTn id="197" dur="indefinite" restart="never" nodeType="tmRoot">
          <p:childTnLst>
            <p:seq>
              <p:cTn id="19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8"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we will see:</a:t>
            </a:r>
            <a:endParaRPr b="0" lang="en-US" sz="4200" spc="-1" strike="noStrike">
              <a:latin typeface="Arial"/>
            </a:endParaRPr>
          </a:p>
        </p:txBody>
      </p:sp>
      <p:sp>
        <p:nvSpPr>
          <p:cNvPr id="319" name="CustomShape 2"/>
          <p:cNvSpPr/>
          <p:nvPr/>
        </p:nvSpPr>
        <p:spPr>
          <a:xfrm>
            <a:off x="1103400" y="1166760"/>
            <a:ext cx="8946000" cy="508032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Past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Antique and Julius Caesar</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Middle Ages, Vigenère, Al Kindi and letter frequency fingerprints</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WW II, Nazis, the Enigma and how they screwed up</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Cold war, KGB, Shannon and the one-time pat in a nutshell</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Presence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Open keys and asynchronous encryption</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Future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Breakthroughs in Mathematics and quantum computers</a:t>
            </a:r>
            <a:endParaRPr b="0" lang="en-US" sz="20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CustomShape 1"/>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gn="ctr">
              <a:lnSpc>
                <a:spcPct val="100000"/>
              </a:lnSpc>
            </a:pPr>
            <a:r>
              <a:rPr b="0" lang="en-US" sz="4400" spc="-1" strike="noStrike">
                <a:solidFill>
                  <a:srgbClr val="ffffff"/>
                </a:solidFill>
                <a:latin typeface="Arial"/>
              </a:rPr>
              <a:t>TLS -transport layer security</a:t>
            </a:r>
            <a:endParaRPr b="0" lang="en-US" sz="4400" spc="-1" strike="noStrike">
              <a:latin typeface="Arial"/>
            </a:endParaRPr>
          </a:p>
        </p:txBody>
      </p:sp>
      <p:sp>
        <p:nvSpPr>
          <p:cNvPr id="380" name="CustomShape 2"/>
          <p:cNvSpPr/>
          <p:nvPr/>
        </p:nvSpPr>
        <p:spPr>
          <a:xfrm>
            <a:off x="609480" y="1604520"/>
            <a:ext cx="10972080" cy="39769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rPr>
              <a:t>Public key communication between server and browser</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rPr>
              <a:t> </a:t>
            </a:r>
            <a:endParaRPr b="0" lang="en-US" sz="3200" spc="-1" strike="noStrike">
              <a:latin typeface="Arial"/>
            </a:endParaRPr>
          </a:p>
        </p:txBody>
      </p:sp>
    </p:spTree>
  </p:cSld>
  <p:timing>
    <p:tnLst>
      <p:par>
        <p:cTn id="199" dur="indefinite" restart="never" nodeType="tmRoot">
          <p:childTnLst>
            <p:seq>
              <p:cTn id="20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CustomShape 1"/>
          <p:cNvSpPr/>
          <p:nvPr/>
        </p:nvSpPr>
        <p:spPr>
          <a:xfrm>
            <a:off x="646200" y="452880"/>
            <a:ext cx="9403200" cy="1398960"/>
          </a:xfrm>
          <a:prstGeom prst="rect">
            <a:avLst/>
          </a:prstGeom>
          <a:noFill/>
          <a:ln>
            <a:noFill/>
          </a:ln>
        </p:spPr>
        <p:style>
          <a:lnRef idx="0"/>
          <a:fillRef idx="0"/>
          <a:effectRef idx="0"/>
          <a:fontRef idx="minor"/>
        </p:style>
      </p:sp>
      <p:pic>
        <p:nvPicPr>
          <p:cNvPr id="382" name="Content Placeholder 3" descr=""/>
          <p:cNvPicPr/>
          <p:nvPr/>
        </p:nvPicPr>
        <p:blipFill>
          <a:blip r:embed="rId1"/>
          <a:stretch/>
        </p:blipFill>
        <p:spPr>
          <a:xfrm>
            <a:off x="1982160" y="0"/>
            <a:ext cx="8142480" cy="6856560"/>
          </a:xfrm>
          <a:prstGeom prst="rect">
            <a:avLst/>
          </a:prstGeom>
          <a:ln>
            <a:noFill/>
          </a:ln>
        </p:spPr>
      </p:pic>
    </p:spTree>
  </p:cSld>
  <p:timing>
    <p:tnLst>
      <p:par>
        <p:cTn id="201" dur="indefinite" restart="never" nodeType="tmRoot">
          <p:childTnLst>
            <p:seq>
              <p:cTn id="20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3" name="CustomShape 1"/>
          <p:cNvSpPr/>
          <p:nvPr/>
        </p:nvSpPr>
        <p:spPr>
          <a:xfrm>
            <a:off x="2300040" y="2531880"/>
            <a:ext cx="9403200" cy="139896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Security by obscurity</a:t>
            </a:r>
            <a:endParaRPr b="0" lang="en-US" sz="4200" spc="-1" strike="noStrike">
              <a:latin typeface="Arial"/>
            </a:endParaRPr>
          </a:p>
        </p:txBody>
      </p:sp>
    </p:spTree>
  </p:cSld>
  <p:timing>
    <p:tnLst>
      <p:par>
        <p:cTn id="203" dur="indefinite" restart="never" nodeType="tmRoot">
          <p:childTnLst>
            <p:seq>
              <p:cTn id="204" dur="indefinite"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84" name="" descr=""/>
          <p:cNvPicPr/>
          <p:nvPr/>
        </p:nvPicPr>
        <p:blipFill>
          <a:blip r:embed="rId1"/>
          <a:stretch/>
        </p:blipFill>
        <p:spPr>
          <a:xfrm>
            <a:off x="2382480" y="822960"/>
            <a:ext cx="7126200" cy="5657040"/>
          </a:xfrm>
          <a:prstGeom prst="rect">
            <a:avLst/>
          </a:prstGeom>
          <a:ln>
            <a:noFill/>
          </a:ln>
        </p:spPr>
      </p:pic>
    </p:spTree>
  </p:cSld>
  <p:timing>
    <p:tnLst>
      <p:par>
        <p:cTn id="205" dur="indefinite" restart="never" nodeType="tmRoot">
          <p:childTnLst>
            <p:seq>
              <p:cTn id="206"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I hope you‘ll learn:</a:t>
            </a:r>
            <a:endParaRPr b="0" lang="en-US" sz="4200" spc="-1" strike="noStrike">
              <a:latin typeface="Arial"/>
            </a:endParaRPr>
          </a:p>
        </p:txBody>
      </p:sp>
      <p:sp>
        <p:nvSpPr>
          <p:cNvPr id="321" name="CustomShape 2"/>
          <p:cNvSpPr/>
          <p:nvPr/>
        </p:nvSpPr>
        <p:spPr>
          <a:xfrm>
            <a:off x="1103400" y="2053080"/>
            <a:ext cx="8945280" cy="419400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Cryptography didn‘t fall from the sky but evolved over the course of human history</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Difference synchronous vs asynchronous encryption</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The world might look quite different today if the Germans had used better encryption techniques.</a:t>
            </a:r>
            <a:endParaRPr b="0" lang="en-US" sz="2000" spc="-1" strike="noStrike">
              <a:latin typeface="Arial"/>
            </a:endParaRPr>
          </a:p>
          <a:p>
            <a:pPr>
              <a:lnSpc>
                <a:spcPct val="100000"/>
              </a:lnSpc>
              <a:spcBef>
                <a:spcPts val="1001"/>
              </a:spcBef>
            </a:pPr>
            <a:endParaRPr b="0" lang="en-US" sz="2000" spc="-1" strike="noStrike">
              <a:latin typeface="Arial"/>
            </a:endParaRPr>
          </a:p>
          <a:p>
            <a:pPr>
              <a:lnSpc>
                <a:spcPct val="100000"/>
              </a:lnSpc>
              <a:spcBef>
                <a:spcPts val="1001"/>
              </a:spcBef>
            </a:pPr>
            <a:endParaRPr b="0" lang="en-US" sz="2000" spc="-1" strike="noStrike">
              <a:latin typeface="Arial"/>
            </a:endParaRPr>
          </a:p>
        </p:txBody>
      </p:sp>
    </p:spTree>
  </p:cSld>
  <p:timing>
    <p:tnLst>
      <p:par>
        <p:cTn id="5" dur="indefinite" restart="never" nodeType="tmRoot">
          <p:childTnLst>
            <p:seq>
              <p:cTn id="6" dur="indefinite" nodeType="mainSeq">
                <p:childTnLst>
                  <p:par>
                    <p:cTn id="7" fill="hold">
                      <p:stCondLst>
                        <p:cond delay="indefinite"/>
                      </p:stCondLst>
                      <p:childTnLst>
                        <p:par>
                          <p:cTn id="8" fill="hold">
                            <p:stCondLst>
                              <p:cond delay="0"/>
                            </p:stCondLst>
                            <p:childTnLst>
                              <p:par>
                                <p:cTn id="9" nodeType="clickEffect" fill="hold" presetClass="entr" presetID="1">
                                  <p:stCondLst>
                                    <p:cond delay="0"/>
                                  </p:stCondLst>
                                  <p:childTnLst>
                                    <p:set>
                                      <p:cBhvr>
                                        <p:cTn id="10" dur="1" fill="hold">
                                          <p:stCondLst>
                                            <p:cond delay="0"/>
                                          </p:stCondLst>
                                        </p:cTn>
                                        <p:tgtEl>
                                          <p:spTgt spid="32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nodeType="clickEffect" fill="hold" presetClass="entr" presetID="1">
                                  <p:stCondLst>
                                    <p:cond delay="0"/>
                                  </p:stCondLst>
                                  <p:childTnLst>
                                    <p:set>
                                      <p:cBhvr>
                                        <p:cTn id="14" dur="1" fill="hold">
                                          <p:stCondLst>
                                            <p:cond delay="0"/>
                                          </p:stCondLst>
                                        </p:cTn>
                                        <p:tgtEl>
                                          <p:spTgt spid="321">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nodeType="clickEffect" fill="hold" presetClass="entr" presetID="1">
                                  <p:stCondLst>
                                    <p:cond delay="0"/>
                                  </p:stCondLst>
                                  <p:childTnLst>
                                    <p:set>
                                      <p:cBhvr>
                                        <p:cTn id="18" dur="1" fill="hold">
                                          <p:stCondLst>
                                            <p:cond delay="0"/>
                                          </p:stCondLst>
                                        </p:cTn>
                                        <p:tgtEl>
                                          <p:spTgt spid="321">
                                            <p:txEl>
                                              <p:pRg st="2" end="2"/>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CustomShape 1"/>
          <p:cNvSpPr/>
          <p:nvPr/>
        </p:nvSpPr>
        <p:spPr>
          <a:xfrm>
            <a:off x="259452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Ceasar cipher</a:t>
            </a:r>
            <a:endParaRPr b="0" lang="en-US" sz="4200" spc="-1" strike="noStrike">
              <a:latin typeface="Arial"/>
            </a:endParaRPr>
          </a:p>
        </p:txBody>
      </p:sp>
      <p:sp>
        <p:nvSpPr>
          <p:cNvPr id="323" name="CustomShape 2"/>
          <p:cNvSpPr/>
          <p:nvPr/>
        </p:nvSpPr>
        <p:spPr>
          <a:xfrm>
            <a:off x="2269800" y="2336760"/>
            <a:ext cx="8945280" cy="4194000"/>
          </a:xfrm>
          <a:prstGeom prst="rect">
            <a:avLst/>
          </a:prstGeom>
          <a:noFill/>
          <a:ln>
            <a:noFill/>
          </a:ln>
        </p:spPr>
        <p:style>
          <a:lnRef idx="0"/>
          <a:fillRef idx="0"/>
          <a:effectRef idx="0"/>
          <a:fontRef idx="minor"/>
        </p:style>
        <p:txBody>
          <a:bodyPr lIns="90000" rIns="90000" tIns="45000" bIns="45000">
            <a:normAutofit/>
          </a:bodyPr>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Each letter is converted into a number A=1, B=2,...,Z=26</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On each number the key/shift is added</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New number is reconverted into a letter</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Example with a shift of 5:</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A-&gt;1</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1+5=6</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6-&gt;F</a:t>
            </a:r>
            <a:endParaRPr b="0" lang="en-US" sz="18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Substract the shift to decipher:</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F-&gt;6</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6-5=1</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1-&gt;A</a:t>
            </a:r>
            <a:endParaRPr b="0" lang="en-US" sz="1800" spc="-1" strike="noStrike">
              <a:latin typeface="Arial"/>
            </a:endParaRPr>
          </a:p>
        </p:txBody>
      </p:sp>
      <p:pic>
        <p:nvPicPr>
          <p:cNvPr id="324" name="Picture 3" descr=""/>
          <p:cNvPicPr/>
          <p:nvPr/>
        </p:nvPicPr>
        <p:blipFill>
          <a:blip r:embed="rId1"/>
          <a:stretch/>
        </p:blipFill>
        <p:spPr>
          <a:xfrm>
            <a:off x="7701120" y="139680"/>
            <a:ext cx="2025000" cy="2025000"/>
          </a:xfrm>
          <a:prstGeom prst="rect">
            <a:avLst/>
          </a:prstGeom>
          <a:ln>
            <a:noFill/>
          </a:ln>
        </p:spPr>
      </p:pic>
      <p:pic>
        <p:nvPicPr>
          <p:cNvPr id="325" name="Picture 4" descr=""/>
          <p:cNvPicPr/>
          <p:nvPr/>
        </p:nvPicPr>
        <p:blipFill>
          <a:blip r:embed="rId2"/>
          <a:stretch/>
        </p:blipFill>
        <p:spPr>
          <a:xfrm>
            <a:off x="284400" y="139680"/>
            <a:ext cx="1636200" cy="2317320"/>
          </a:xfrm>
          <a:prstGeom prst="rect">
            <a:avLst/>
          </a:prstGeom>
          <a:ln>
            <a:noFill/>
          </a:ln>
        </p:spPr>
      </p:pic>
    </p:spTree>
  </p:cSld>
  <p:timing>
    <p:tnLst>
      <p:par>
        <p:cTn id="19" dur="indefinite" restart="never" nodeType="tmRoot">
          <p:childTnLst>
            <p:seq>
              <p:cTn id="20" dur="indefinite" nodeType="mainSeq">
                <p:childTnLst>
                  <p:par>
                    <p:cTn id="21" fill="hold">
                      <p:stCondLst>
                        <p:cond delay="indefinite"/>
                      </p:stCondLst>
                      <p:childTnLst>
                        <p:par>
                          <p:cTn id="22" fill="hold">
                            <p:stCondLst>
                              <p:cond delay="0"/>
                            </p:stCondLst>
                            <p:childTnLst>
                              <p:par>
                                <p:cTn id="23" nodeType="clickEffect" fill="hold" presetClass="entr" presetID="1">
                                  <p:stCondLst>
                                    <p:cond delay="0"/>
                                  </p:stCondLst>
                                  <p:childTnLst>
                                    <p:set>
                                      <p:cBhvr>
                                        <p:cTn id="24" dur="1" fill="hold">
                                          <p:stCondLst>
                                            <p:cond delay="0"/>
                                          </p:stCondLst>
                                        </p:cTn>
                                        <p:tgtEl>
                                          <p:spTgt spid="323">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nodeType="clickEffect" fill="hold" presetClass="entr" presetID="1">
                                  <p:stCondLst>
                                    <p:cond delay="0"/>
                                  </p:stCondLst>
                                  <p:childTnLst>
                                    <p:set>
                                      <p:cBhvr>
                                        <p:cTn id="28" dur="1" fill="hold">
                                          <p:stCondLst>
                                            <p:cond delay="0"/>
                                          </p:stCondLst>
                                        </p:cTn>
                                        <p:tgtEl>
                                          <p:spTgt spid="323">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nodeType="clickEffect" fill="hold" presetClass="entr" presetID="1">
                                  <p:stCondLst>
                                    <p:cond delay="0"/>
                                  </p:stCondLst>
                                  <p:childTnLst>
                                    <p:set>
                                      <p:cBhvr>
                                        <p:cTn id="32" dur="1" fill="hold">
                                          <p:stCondLst>
                                            <p:cond delay="0"/>
                                          </p:stCondLst>
                                        </p:cTn>
                                        <p:tgtEl>
                                          <p:spTgt spid="323">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nodeType="clickEffect" fill="hold" presetClass="entr" presetID="1">
                                  <p:stCondLst>
                                    <p:cond delay="0"/>
                                  </p:stCondLst>
                                  <p:childTnLst>
                                    <p:set>
                                      <p:cBhvr>
                                        <p:cTn id="36" dur="1" fill="hold">
                                          <p:stCondLst>
                                            <p:cond delay="0"/>
                                          </p:stCondLst>
                                        </p:cTn>
                                        <p:tgtEl>
                                          <p:spTgt spid="323">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nodeType="clickEffect" fill="hold" presetClass="entr" presetID="1">
                                  <p:stCondLst>
                                    <p:cond delay="0"/>
                                  </p:stCondLst>
                                  <p:childTnLst>
                                    <p:set>
                                      <p:cBhvr>
                                        <p:cTn id="40" dur="1" fill="hold">
                                          <p:stCondLst>
                                            <p:cond delay="0"/>
                                          </p:stCondLst>
                                        </p:cTn>
                                        <p:tgtEl>
                                          <p:spTgt spid="323">
                                            <p:txEl>
                                              <p:pRg st="4" end="4"/>
                                            </p:txEl>
                                          </p:spTgt>
                                        </p:tgtEl>
                                        <p:attrNameLst>
                                          <p:attrName>style.visibility</p:attrName>
                                        </p:attrNameLst>
                                      </p:cBhvr>
                                      <p:to>
                                        <p:strVal val="visible"/>
                                      </p:to>
                                    </p:set>
                                  </p:childTnLst>
                                </p:cTn>
                              </p:par>
                              <p:par>
                                <p:cTn id="41" nodeType="withEffect" fill="hold" presetClass="entr" presetID="1">
                                  <p:stCondLst>
                                    <p:cond delay="0"/>
                                  </p:stCondLst>
                                  <p:childTnLst>
                                    <p:set>
                                      <p:cBhvr>
                                        <p:cTn id="42" dur="1" fill="hold">
                                          <p:stCondLst>
                                            <p:cond delay="0"/>
                                          </p:stCondLst>
                                        </p:cTn>
                                        <p:tgtEl>
                                          <p:spTgt spid="323">
                                            <p:txEl>
                                              <p:pRg st="5" end="5"/>
                                            </p:txEl>
                                          </p:spTgt>
                                        </p:tgtEl>
                                        <p:attrNameLst>
                                          <p:attrName>style.visibility</p:attrName>
                                        </p:attrNameLst>
                                      </p:cBhvr>
                                      <p:to>
                                        <p:strVal val="visible"/>
                                      </p:to>
                                    </p:set>
                                  </p:childTnLst>
                                </p:cTn>
                              </p:par>
                              <p:par>
                                <p:cTn id="43" nodeType="withEffect" fill="hold" presetClass="entr" presetID="1">
                                  <p:stCondLst>
                                    <p:cond delay="0"/>
                                  </p:stCondLst>
                                  <p:childTnLst>
                                    <p:set>
                                      <p:cBhvr>
                                        <p:cTn id="44" dur="1" fill="hold">
                                          <p:stCondLst>
                                            <p:cond delay="0"/>
                                          </p:stCondLst>
                                        </p:cTn>
                                        <p:tgtEl>
                                          <p:spTgt spid="323">
                                            <p:txEl>
                                              <p:pRg st="6" end="6"/>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nodeType="clickEffect" fill="hold" presetClass="entr" presetID="1">
                                  <p:stCondLst>
                                    <p:cond delay="0"/>
                                  </p:stCondLst>
                                  <p:childTnLst>
                                    <p:set>
                                      <p:cBhvr>
                                        <p:cTn id="48" dur="1" fill="hold">
                                          <p:stCondLst>
                                            <p:cond delay="0"/>
                                          </p:stCondLst>
                                        </p:cTn>
                                        <p:tgtEl>
                                          <p:spTgt spid="323">
                                            <p:txEl>
                                              <p:pRg st="7" end="7"/>
                                            </p:txEl>
                                          </p:spTgt>
                                        </p:tgtEl>
                                        <p:attrNameLst>
                                          <p:attrName>style.visibility</p:attrName>
                                        </p:attrNameLst>
                                      </p:cBhvr>
                                      <p:to>
                                        <p:strVal val="visible"/>
                                      </p:to>
                                    </p:set>
                                  </p:childTnLst>
                                </p:cTn>
                              </p:par>
                              <p:par>
                                <p:cTn id="49" nodeType="withEffect" fill="hold" presetClass="entr" presetID="1">
                                  <p:stCondLst>
                                    <p:cond delay="0"/>
                                  </p:stCondLst>
                                  <p:childTnLst>
                                    <p:set>
                                      <p:cBhvr>
                                        <p:cTn id="50" dur="1" fill="hold">
                                          <p:stCondLst>
                                            <p:cond delay="0"/>
                                          </p:stCondLst>
                                        </p:cTn>
                                        <p:tgtEl>
                                          <p:spTgt spid="323">
                                            <p:txEl>
                                              <p:pRg st="8" end="8"/>
                                            </p:txEl>
                                          </p:spTgt>
                                        </p:tgtEl>
                                        <p:attrNameLst>
                                          <p:attrName>style.visibility</p:attrName>
                                        </p:attrNameLst>
                                      </p:cBhvr>
                                      <p:to>
                                        <p:strVal val="visible"/>
                                      </p:to>
                                    </p:set>
                                  </p:childTnLst>
                                </p:cTn>
                              </p:par>
                              <p:par>
                                <p:cTn id="51" nodeType="withEffect" fill="hold" presetClass="entr" presetID="1">
                                  <p:stCondLst>
                                    <p:cond delay="0"/>
                                  </p:stCondLst>
                                  <p:childTnLst>
                                    <p:set>
                                      <p:cBhvr>
                                        <p:cTn id="52" dur="1" fill="hold">
                                          <p:stCondLst>
                                            <p:cond delay="0"/>
                                          </p:stCondLst>
                                        </p:cTn>
                                        <p:tgtEl>
                                          <p:spTgt spid="323">
                                            <p:txEl>
                                              <p:pRg st="9" end="9"/>
                                            </p:txEl>
                                          </p:spTgt>
                                        </p:tgtEl>
                                        <p:attrNameLst>
                                          <p:attrName>style.visibility</p:attrName>
                                        </p:attrNameLst>
                                      </p:cBhvr>
                                      <p:to>
                                        <p:strVal val="visible"/>
                                      </p:to>
                                    </p:set>
                                  </p:childTnLst>
                                </p:cTn>
                              </p:par>
                              <p:par>
                                <p:cTn id="53" nodeType="withEffect" fill="hold" presetClass="entr" presetID="1">
                                  <p:stCondLst>
                                    <p:cond delay="0"/>
                                  </p:stCondLst>
                                  <p:childTnLst>
                                    <p:set>
                                      <p:cBhvr>
                                        <p:cTn id="54" dur="1" fill="hold">
                                          <p:stCondLst>
                                            <p:cond delay="0"/>
                                          </p:stCondLst>
                                        </p:cTn>
                                        <p:tgtEl>
                                          <p:spTgt spid="323">
                                            <p:txEl>
                                              <p:pRg st="10" end="10"/>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Al Kindi  801 - 873 AD</a:t>
            </a:r>
            <a:r>
              <a:rPr b="0" lang="en-US" sz="4200" spc="-1" strike="noStrike">
                <a:solidFill>
                  <a:srgbClr val="ebebeb"/>
                </a:solidFill>
                <a:latin typeface="Century Gothic"/>
                <a:ea typeface="DejaVu Sans"/>
              </a:rPr>
              <a:t>	</a:t>
            </a:r>
            <a:endParaRPr b="0" lang="en-US" sz="4200" spc="-1" strike="noStrike">
              <a:latin typeface="Arial"/>
            </a:endParaRPr>
          </a:p>
        </p:txBody>
      </p:sp>
      <p:pic>
        <p:nvPicPr>
          <p:cNvPr id="327" name="Content Placeholder 3" descr=""/>
          <p:cNvPicPr/>
          <p:nvPr/>
        </p:nvPicPr>
        <p:blipFill>
          <a:blip r:embed="rId1"/>
          <a:stretch/>
        </p:blipFill>
        <p:spPr>
          <a:xfrm>
            <a:off x="10050840" y="1390320"/>
            <a:ext cx="1905120" cy="2858400"/>
          </a:xfrm>
          <a:prstGeom prst="rect">
            <a:avLst/>
          </a:prstGeom>
          <a:ln>
            <a:noFill/>
          </a:ln>
        </p:spPr>
      </p:pic>
      <p:pic>
        <p:nvPicPr>
          <p:cNvPr id="328" name="Picture 4" descr=""/>
          <p:cNvPicPr/>
          <p:nvPr/>
        </p:nvPicPr>
        <p:blipFill>
          <a:blip r:embed="rId2"/>
          <a:stretch/>
        </p:blipFill>
        <p:spPr>
          <a:xfrm>
            <a:off x="646200" y="3440160"/>
            <a:ext cx="5351040" cy="3255840"/>
          </a:xfrm>
          <a:prstGeom prst="rect">
            <a:avLst/>
          </a:prstGeom>
          <a:ln>
            <a:noFill/>
          </a:ln>
        </p:spPr>
      </p:pic>
      <p:sp>
        <p:nvSpPr>
          <p:cNvPr id="329" name="CustomShape 2"/>
          <p:cNvSpPr/>
          <p:nvPr/>
        </p:nvSpPr>
        <p:spPr>
          <a:xfrm>
            <a:off x="646200" y="2081160"/>
            <a:ext cx="9253080" cy="912240"/>
          </a:xfrm>
          <a:prstGeom prst="rect">
            <a:avLst/>
          </a:prstGeom>
          <a:noFill/>
          <a:ln>
            <a:noFill/>
          </a:ln>
        </p:spPr>
        <p:style>
          <a:lnRef idx="0"/>
          <a:fillRef idx="0"/>
          <a:effectRef idx="0"/>
          <a:fontRef idx="minor"/>
        </p:style>
        <p:txBody>
          <a:bodyPr lIns="90000" rIns="90000" tIns="45000" bIns="45000"/>
          <a:p>
            <a:pPr marL="285840" indent="-284400">
              <a:lnSpc>
                <a:spcPct val="100000"/>
              </a:lnSpc>
              <a:buClr>
                <a:srgbClr val="ffffff"/>
              </a:buClr>
              <a:buFont typeface="Arial"/>
              <a:buChar char="•"/>
            </a:pPr>
            <a:r>
              <a:rPr b="0" lang="en-US" sz="1800" spc="-1" strike="noStrike">
                <a:solidFill>
                  <a:srgbClr val="ffffff"/>
                </a:solidFill>
                <a:latin typeface="Century Gothic"/>
                <a:ea typeface="DejaVu Sans"/>
              </a:rPr>
              <a:t>Cryptoanalysis</a:t>
            </a:r>
            <a:endParaRPr b="0" lang="en-US" sz="1800" spc="-1" strike="noStrike">
              <a:latin typeface="Arial"/>
            </a:endParaRPr>
          </a:p>
          <a:p>
            <a:pPr marL="285840" indent="-284400">
              <a:lnSpc>
                <a:spcPct val="100000"/>
              </a:lnSpc>
              <a:buClr>
                <a:srgbClr val="ffffff"/>
              </a:buClr>
              <a:buFont typeface="Arial"/>
              <a:buChar char="•"/>
            </a:pPr>
            <a:r>
              <a:rPr b="0" lang="en-US" sz="1800" spc="-1" strike="noStrike">
                <a:solidFill>
                  <a:srgbClr val="ffffff"/>
                </a:solidFill>
                <a:latin typeface="Century Gothic"/>
                <a:ea typeface="DejaVu Sans"/>
              </a:rPr>
              <a:t>Letter frequency analysis</a:t>
            </a:r>
            <a:endParaRPr b="0" lang="en-US" sz="1800" spc="-1" strike="noStrike">
              <a:latin typeface="Arial"/>
            </a:endParaRPr>
          </a:p>
          <a:p>
            <a:pPr marL="285840" indent="-284400">
              <a:lnSpc>
                <a:spcPct val="100000"/>
              </a:lnSpc>
              <a:buClr>
                <a:srgbClr val="ffffff"/>
              </a:buClr>
              <a:buFont typeface="Arial"/>
              <a:buChar char="•"/>
            </a:pPr>
            <a:r>
              <a:rPr b="0" lang="en-US" sz="1800" spc="-1" strike="noStrike">
                <a:solidFill>
                  <a:srgbClr val="ffffff"/>
                </a:solidFill>
                <a:latin typeface="Century Gothic"/>
                <a:ea typeface="DejaVu Sans"/>
              </a:rPr>
              <a:t>Letter frequency fingerprint</a:t>
            </a:r>
            <a:endParaRPr b="0" lang="en-US" sz="1800" spc="-1" strike="noStrike">
              <a:latin typeface="Arial"/>
            </a:endParaRPr>
          </a:p>
        </p:txBody>
      </p:sp>
      <p:pic>
        <p:nvPicPr>
          <p:cNvPr id="330" name="Picture 6" descr=""/>
          <p:cNvPicPr/>
          <p:nvPr/>
        </p:nvPicPr>
        <p:blipFill>
          <a:blip r:embed="rId3"/>
          <a:stretch/>
        </p:blipFill>
        <p:spPr>
          <a:xfrm>
            <a:off x="7040880" y="95400"/>
            <a:ext cx="2791080" cy="3744000"/>
          </a:xfrm>
          <a:prstGeom prst="rect">
            <a:avLst/>
          </a:prstGeom>
          <a:ln>
            <a:noFill/>
          </a:ln>
        </p:spPr>
      </p:pic>
    </p:spTree>
  </p:cSld>
  <p:timing>
    <p:tnLst>
      <p:par>
        <p:cTn id="55" dur="indefinite" restart="never" nodeType="tmRoot">
          <p:childTnLst>
            <p:seq>
              <p:cTn id="56" dur="indefinite" nodeType="mainSeq">
                <p:childTnLst>
                  <p:par>
                    <p:cTn id="57" fill="hold">
                      <p:stCondLst>
                        <p:cond delay="indefinite"/>
                      </p:stCondLst>
                      <p:childTnLst>
                        <p:par>
                          <p:cTn id="58" fill="hold">
                            <p:stCondLst>
                              <p:cond delay="0"/>
                            </p:stCondLst>
                            <p:childTnLst>
                              <p:par>
                                <p:cTn id="59" nodeType="clickEffect" fill="hold" presetClass="entr" presetID="1">
                                  <p:stCondLst>
                                    <p:cond delay="0"/>
                                  </p:stCondLst>
                                  <p:childTnLst>
                                    <p:set>
                                      <p:cBhvr>
                                        <p:cTn id="60" dur="1" fill="hold">
                                          <p:stCondLst>
                                            <p:cond delay="0"/>
                                          </p:stCondLst>
                                        </p:cTn>
                                        <p:tgtEl>
                                          <p:spTgt spid="327"/>
                                        </p:tgtEl>
                                        <p:attrNameLst>
                                          <p:attrName>style.visibility</p:attrName>
                                        </p:attrNameLst>
                                      </p:cBhvr>
                                      <p:to>
                                        <p:strVal val="visible"/>
                                      </p:to>
                                    </p:set>
                                  </p:childTnLst>
                                </p:cTn>
                              </p:par>
                              <p:par>
                                <p:cTn id="61" nodeType="withEffect" fill="hold" presetClass="entr" presetID="1">
                                  <p:stCondLst>
                                    <p:cond delay="0"/>
                                  </p:stCondLst>
                                  <p:childTnLst>
                                    <p:set>
                                      <p:cBhvr>
                                        <p:cTn id="62" dur="1" fill="hold">
                                          <p:stCondLst>
                                            <p:cond delay="0"/>
                                          </p:stCondLst>
                                        </p:cTn>
                                        <p:tgtEl>
                                          <p:spTgt spid="330"/>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nodeType="clickEffect" fill="hold" presetClass="entr" presetID="1">
                                  <p:stCondLst>
                                    <p:cond delay="0"/>
                                  </p:stCondLst>
                                  <p:childTnLst>
                                    <p:set>
                                      <p:cBhvr>
                                        <p:cTn id="66" dur="1" fill="hold">
                                          <p:stCondLst>
                                            <p:cond delay="0"/>
                                          </p:stCondLst>
                                        </p:cTn>
                                        <p:tgtEl>
                                          <p:spTgt spid="329">
                                            <p:txEl>
                                              <p:pRg st="0" end="0"/>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nodeType="clickEffect" fill="hold" presetClass="entr" presetID="1">
                                  <p:stCondLst>
                                    <p:cond delay="0"/>
                                  </p:stCondLst>
                                  <p:childTnLst>
                                    <p:set>
                                      <p:cBhvr>
                                        <p:cTn id="70" dur="1" fill="hold">
                                          <p:stCondLst>
                                            <p:cond delay="0"/>
                                          </p:stCondLst>
                                        </p:cTn>
                                        <p:tgtEl>
                                          <p:spTgt spid="329">
                                            <p:txEl>
                                              <p:pRg st="1" end="1"/>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nodeType="clickEffect" fill="hold" presetClass="entr" presetID="1">
                                  <p:stCondLst>
                                    <p:cond delay="0"/>
                                  </p:stCondLst>
                                  <p:childTnLst>
                                    <p:set>
                                      <p:cBhvr>
                                        <p:cTn id="74" dur="1" fill="hold">
                                          <p:stCondLst>
                                            <p:cond delay="0"/>
                                          </p:stCondLst>
                                        </p:cTn>
                                        <p:tgtEl>
                                          <p:spTgt spid="329">
                                            <p:txEl>
                                              <p:pRg st="2" end="2"/>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nodeType="clickEffect" fill="hold" presetClass="entr" presetID="1">
                                  <p:stCondLst>
                                    <p:cond delay="0"/>
                                  </p:stCondLst>
                                  <p:childTnLst>
                                    <p:set>
                                      <p:cBhvr>
                                        <p:cTn id="78" dur="1" fill="hold">
                                          <p:stCondLst>
                                            <p:cond delay="0"/>
                                          </p:stCondLst>
                                        </p:cTn>
                                        <p:tgtEl>
                                          <p:spTgt spid="328"/>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Vigenère cipher  1553 </a:t>
            </a:r>
            <a:br/>
            <a:r>
              <a:rPr b="1" lang="en-US" sz="4200" spc="-1" strike="noStrike">
                <a:solidFill>
                  <a:srgbClr val="ebebeb"/>
                </a:solidFill>
                <a:latin typeface="Century Gothic"/>
                <a:ea typeface="DejaVu Sans"/>
              </a:rPr>
              <a:t>le chiffre indéchiffrable</a:t>
            </a:r>
            <a:endParaRPr b="0" lang="en-US" sz="4200" spc="-1" strike="noStrike">
              <a:latin typeface="Arial"/>
            </a:endParaRPr>
          </a:p>
        </p:txBody>
      </p:sp>
      <p:sp>
        <p:nvSpPr>
          <p:cNvPr id="332" name="CustomShape 2"/>
          <p:cNvSpPr/>
          <p:nvPr/>
        </p:nvSpPr>
        <p:spPr>
          <a:xfrm>
            <a:off x="1104120" y="2053080"/>
            <a:ext cx="8945280" cy="419400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A new Caesar cipher for each letter</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Sequence of shift is given by a keyword</a:t>
            </a:r>
            <a:endParaRPr b="0" lang="en-US" sz="2000" spc="-1" strike="noStrike">
              <a:latin typeface="Arial"/>
            </a:endParaRPr>
          </a:p>
        </p:txBody>
      </p:sp>
      <p:pic>
        <p:nvPicPr>
          <p:cNvPr id="333" name="Picture 4" descr=""/>
          <p:cNvPicPr/>
          <p:nvPr/>
        </p:nvPicPr>
        <p:blipFill>
          <a:blip r:embed="rId1"/>
          <a:stretch/>
        </p:blipFill>
        <p:spPr>
          <a:xfrm>
            <a:off x="816120" y="4150800"/>
            <a:ext cx="4111920" cy="1947960"/>
          </a:xfrm>
          <a:prstGeom prst="rect">
            <a:avLst/>
          </a:prstGeom>
          <a:ln>
            <a:noFill/>
          </a:ln>
        </p:spPr>
      </p:pic>
      <p:pic>
        <p:nvPicPr>
          <p:cNvPr id="334" name="Picture 5" descr=""/>
          <p:cNvPicPr/>
          <p:nvPr/>
        </p:nvPicPr>
        <p:blipFill>
          <a:blip r:embed="rId2"/>
          <a:stretch/>
        </p:blipFill>
        <p:spPr>
          <a:xfrm>
            <a:off x="7061760" y="1920240"/>
            <a:ext cx="4825440" cy="4825440"/>
          </a:xfrm>
          <a:prstGeom prst="rect">
            <a:avLst/>
          </a:prstGeom>
          <a:ln>
            <a:noFill/>
          </a:ln>
        </p:spPr>
      </p:pic>
    </p:spTree>
  </p:cSld>
  <p:timing>
    <p:tnLst>
      <p:par>
        <p:cTn id="79" dur="indefinite" restart="never" nodeType="tmRoot">
          <p:childTnLst>
            <p:seq>
              <p:cTn id="80" dur="indefinite" nodeType="mainSeq">
                <p:childTnLst>
                  <p:par>
                    <p:cTn id="81" fill="hold">
                      <p:stCondLst>
                        <p:cond delay="indefinite"/>
                      </p:stCondLst>
                      <p:childTnLst>
                        <p:par>
                          <p:cTn id="82" fill="hold">
                            <p:stCondLst>
                              <p:cond delay="0"/>
                            </p:stCondLst>
                            <p:childTnLst>
                              <p:par>
                                <p:cTn id="83" nodeType="clickEffect" fill="hold" presetClass="entr" presetID="1">
                                  <p:stCondLst>
                                    <p:cond delay="0"/>
                                  </p:stCondLst>
                                  <p:childTnLst>
                                    <p:set>
                                      <p:cBhvr>
                                        <p:cTn id="84" dur="1" fill="hold">
                                          <p:stCondLst>
                                            <p:cond delay="0"/>
                                          </p:stCondLst>
                                        </p:cTn>
                                        <p:tgtEl>
                                          <p:spTgt spid="332"/>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nodeType="clickEffect" fill="hold" presetClass="entr" presetID="1">
                                  <p:stCondLst>
                                    <p:cond delay="0"/>
                                  </p:stCondLst>
                                  <p:childTnLst>
                                    <p:set>
                                      <p:cBhvr>
                                        <p:cTn id="88" dur="1" fill="hold">
                                          <p:stCondLst>
                                            <p:cond delay="0"/>
                                          </p:stCondLst>
                                        </p:cTn>
                                        <p:tgtEl>
                                          <p:spTgt spid="334"/>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nodeType="clickEffect" fill="hold" presetClass="entr" presetID="1">
                                  <p:stCondLst>
                                    <p:cond delay="0"/>
                                  </p:stCondLst>
                                  <p:childTnLst>
                                    <p:set>
                                      <p:cBhvr>
                                        <p:cTn id="92" dur="1" fill="hold">
                                          <p:stCondLst>
                                            <p:cond delay="0"/>
                                          </p:stCondLst>
                                        </p:cTn>
                                        <p:tgtEl>
                                          <p:spTgt spid="333"/>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Breaking the unbreakable in 1863</a:t>
            </a:r>
            <a:endParaRPr b="0" lang="en-US" sz="4200" spc="-1" strike="noStrike">
              <a:latin typeface="Arial"/>
            </a:endParaRPr>
          </a:p>
        </p:txBody>
      </p:sp>
      <p:sp>
        <p:nvSpPr>
          <p:cNvPr id="336" name="CustomShape 2"/>
          <p:cNvSpPr/>
          <p:nvPr/>
        </p:nvSpPr>
        <p:spPr>
          <a:xfrm>
            <a:off x="1103400" y="1339920"/>
            <a:ext cx="8946000" cy="5516640"/>
          </a:xfrm>
          <a:prstGeom prst="rect">
            <a:avLst/>
          </a:prstGeom>
          <a:noFill/>
          <a:ln>
            <a:noFill/>
          </a:ln>
        </p:spPr>
        <p:style>
          <a:lnRef idx="0"/>
          <a:fillRef idx="0"/>
          <a:effectRef idx="0"/>
          <a:fontRef idx="minor"/>
        </p:style>
        <p:txBody>
          <a:bodyPr lIns="90000" rIns="90000" tIns="45000" bIns="45000">
            <a:normAutofit/>
          </a:bodyPr>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Figure out the length of the keyword:</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Look for the distance of repeating elements</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spcBef>
                <a:spcPts val="1001"/>
              </a:spcBef>
            </a:pP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18=1*2*3*3 =&gt;{1,2,3,6,9,18}</a:t>
            </a:r>
            <a:r>
              <a:rPr b="0" lang="en-US" sz="1800" spc="-1" strike="noStrike">
                <a:solidFill>
                  <a:srgbClr val="ffffff"/>
                </a:solidFill>
                <a:latin typeface="Century Gothic"/>
                <a:ea typeface="DejaVu Sans"/>
              </a:rPr>
              <a:t>	</a:t>
            </a:r>
            <a:r>
              <a:rPr b="0" lang="en-US" sz="1800" spc="-1" strike="noStrike">
                <a:solidFill>
                  <a:srgbClr val="ffffff"/>
                </a:solidFill>
                <a:latin typeface="Century Gothic"/>
                <a:ea typeface="DejaVu Sans"/>
              </a:rPr>
              <a:t>	</a:t>
            </a:r>
            <a:r>
              <a:rPr b="0" lang="en-US" sz="1800" spc="-1" strike="noStrike">
                <a:solidFill>
                  <a:srgbClr val="ffffff"/>
                </a:solidFill>
                <a:latin typeface="Century Gothic"/>
                <a:ea typeface="DejaVu Sans"/>
              </a:rPr>
              <a:t>30=1*2*3*5 =&gt;{1,2,3,5,6,10,15,30}</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Key.length =&gt; {1,2,3,6}</a:t>
            </a:r>
            <a:endParaRPr b="0" lang="en-US" sz="18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Group cipher elements for their position relative to the keyword</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Treat each text sample as a Caesar cipher</a:t>
            </a:r>
            <a:endParaRPr b="0" lang="en-US" sz="2000" spc="-1" strike="noStrike">
              <a:latin typeface="Arial"/>
            </a:endParaRPr>
          </a:p>
        </p:txBody>
      </p:sp>
      <p:pic>
        <p:nvPicPr>
          <p:cNvPr id="337" name="Picture 3" descr=""/>
          <p:cNvPicPr/>
          <p:nvPr/>
        </p:nvPicPr>
        <p:blipFill>
          <a:blip r:embed="rId1"/>
          <a:stretch/>
        </p:blipFill>
        <p:spPr>
          <a:xfrm>
            <a:off x="1857240" y="2151000"/>
            <a:ext cx="6391440" cy="1356840"/>
          </a:xfrm>
          <a:prstGeom prst="rect">
            <a:avLst/>
          </a:prstGeom>
          <a:ln>
            <a:noFill/>
          </a:ln>
        </p:spPr>
      </p:pic>
      <p:pic>
        <p:nvPicPr>
          <p:cNvPr id="338" name="Picture 4" descr=""/>
          <p:cNvPicPr/>
          <p:nvPr/>
        </p:nvPicPr>
        <p:blipFill>
          <a:blip r:embed="rId2"/>
          <a:stretch/>
        </p:blipFill>
        <p:spPr>
          <a:xfrm>
            <a:off x="1857240" y="4040640"/>
            <a:ext cx="8513640" cy="711000"/>
          </a:xfrm>
          <a:prstGeom prst="rect">
            <a:avLst/>
          </a:prstGeom>
          <a:ln>
            <a:noFill/>
          </a:ln>
        </p:spPr>
      </p:pic>
      <p:sp>
        <p:nvSpPr>
          <p:cNvPr id="339" name="CustomShape 3"/>
          <p:cNvSpPr/>
          <p:nvPr/>
        </p:nvSpPr>
        <p:spPr>
          <a:xfrm>
            <a:off x="4598280" y="3590280"/>
            <a:ext cx="468000" cy="36360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ffffff"/>
                </a:solidFill>
                <a:latin typeface="Century Gothic"/>
                <a:ea typeface="DejaVu Sans"/>
              </a:rPr>
              <a:t>18</a:t>
            </a:r>
            <a:endParaRPr b="0" lang="en-US" sz="1800" spc="-1" strike="noStrike">
              <a:latin typeface="Arial"/>
            </a:endParaRPr>
          </a:p>
        </p:txBody>
      </p:sp>
      <p:sp>
        <p:nvSpPr>
          <p:cNvPr id="340" name="CustomShape 4"/>
          <p:cNvSpPr/>
          <p:nvPr/>
        </p:nvSpPr>
        <p:spPr>
          <a:xfrm>
            <a:off x="6462000" y="4753080"/>
            <a:ext cx="914760" cy="36360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Century Gothic"/>
                <a:ea typeface="DejaVu Sans"/>
              </a:rPr>
              <a:t>30</a:t>
            </a:r>
            <a:endParaRPr b="0" lang="en-US" sz="1800" spc="-1" strike="noStrike">
              <a:latin typeface="Arial"/>
            </a:endParaRPr>
          </a:p>
        </p:txBody>
      </p:sp>
      <p:sp>
        <p:nvSpPr>
          <p:cNvPr id="341" name="CustomShape 5"/>
          <p:cNvSpPr/>
          <p:nvPr/>
        </p:nvSpPr>
        <p:spPr>
          <a:xfrm flipH="1">
            <a:off x="3892680" y="3774960"/>
            <a:ext cx="716760" cy="49608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
        <p:nvSpPr>
          <p:cNvPr id="342" name="CustomShape 6"/>
          <p:cNvSpPr/>
          <p:nvPr/>
        </p:nvSpPr>
        <p:spPr>
          <a:xfrm>
            <a:off x="5053680" y="3774960"/>
            <a:ext cx="1059480" cy="43308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
        <p:nvSpPr>
          <p:cNvPr id="343" name="CustomShape 7"/>
          <p:cNvSpPr/>
          <p:nvPr/>
        </p:nvSpPr>
        <p:spPr>
          <a:xfrm flipH="1" flipV="1">
            <a:off x="4682160" y="4552200"/>
            <a:ext cx="1776960" cy="38232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
        <p:nvSpPr>
          <p:cNvPr id="344" name="CustomShape 8"/>
          <p:cNvSpPr/>
          <p:nvPr/>
        </p:nvSpPr>
        <p:spPr>
          <a:xfrm flipV="1">
            <a:off x="6920280" y="4579200"/>
            <a:ext cx="1591560" cy="35568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Tree>
  </p:cSld>
  <p:timing>
    <p:tnLst>
      <p:par>
        <p:cTn id="93" dur="indefinite" restart="never" nodeType="tmRoot">
          <p:childTnLst>
            <p:seq>
              <p:cTn id="94" dur="indefinite" nodeType="mainSeq">
                <p:childTnLst>
                  <p:par>
                    <p:cTn id="95" fill="hold">
                      <p:stCondLst>
                        <p:cond delay="indefinite"/>
                      </p:stCondLst>
                      <p:childTnLst>
                        <p:par>
                          <p:cTn id="96" fill="hold">
                            <p:stCondLst>
                              <p:cond delay="0"/>
                            </p:stCondLst>
                            <p:childTnLst>
                              <p:par>
                                <p:cTn id="97" nodeType="clickEffect" fill="hold" presetClass="entr" presetID="1">
                                  <p:stCondLst>
                                    <p:cond delay="0"/>
                                  </p:stCondLst>
                                  <p:childTnLst>
                                    <p:set>
                                      <p:cBhvr>
                                        <p:cTn id="98" dur="1" fill="hold">
                                          <p:stCondLst>
                                            <p:cond delay="0"/>
                                          </p:stCondLst>
                                        </p:cTn>
                                        <p:tgtEl>
                                          <p:spTgt spid="336">
                                            <p:txEl>
                                              <p:pRg st="0" end="0"/>
                                            </p:txEl>
                                          </p:spTgt>
                                        </p:tgtEl>
                                        <p:attrNameLst>
                                          <p:attrName>style.visibility</p:attrName>
                                        </p:attrNameLst>
                                      </p:cBhvr>
                                      <p:to>
                                        <p:strVal val="visible"/>
                                      </p:to>
                                    </p:set>
                                  </p:childTnLst>
                                </p:cTn>
                              </p:par>
                              <p:par>
                                <p:cTn id="99" nodeType="withEffect" fill="hold" presetClass="entr" presetID="1">
                                  <p:stCondLst>
                                    <p:cond delay="0"/>
                                  </p:stCondLst>
                                  <p:childTnLst>
                                    <p:set>
                                      <p:cBhvr>
                                        <p:cTn id="100" dur="1" fill="hold">
                                          <p:stCondLst>
                                            <p:cond delay="0"/>
                                          </p:stCondLst>
                                        </p:cTn>
                                        <p:tgtEl>
                                          <p:spTgt spid="336">
                                            <p:txEl>
                                              <p:pRg st="1" end="1"/>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nodeType="clickEffect" fill="hold" presetClass="entr" presetID="1">
                                  <p:stCondLst>
                                    <p:cond delay="0"/>
                                  </p:stCondLst>
                                  <p:childTnLst>
                                    <p:set>
                                      <p:cBhvr>
                                        <p:cTn id="104" dur="1" fill="hold">
                                          <p:stCondLst>
                                            <p:cond delay="0"/>
                                          </p:stCondLst>
                                        </p:cTn>
                                        <p:tgtEl>
                                          <p:spTgt spid="337"/>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nodeType="clickEffect" fill="hold" presetClass="entr" presetID="1">
                                  <p:stCondLst>
                                    <p:cond delay="0"/>
                                  </p:stCondLst>
                                  <p:childTnLst>
                                    <p:set>
                                      <p:cBhvr>
                                        <p:cTn id="108" dur="1" fill="hold">
                                          <p:stCondLst>
                                            <p:cond delay="0"/>
                                          </p:stCondLst>
                                        </p:cTn>
                                        <p:tgtEl>
                                          <p:spTgt spid="338"/>
                                        </p:tgtEl>
                                        <p:attrNameLst>
                                          <p:attrName>style.visibility</p:attrName>
                                        </p:attrNameLst>
                                      </p:cBhvr>
                                      <p:to>
                                        <p:strVal val="visible"/>
                                      </p:to>
                                    </p:set>
                                  </p:childTnLst>
                                </p:cTn>
                              </p:par>
                              <p:par>
                                <p:cTn id="109" nodeType="withEffect" fill="hold" presetClass="entr" presetID="1">
                                  <p:stCondLst>
                                    <p:cond delay="0"/>
                                  </p:stCondLst>
                                  <p:childTnLst>
                                    <p:set>
                                      <p:cBhvr>
                                        <p:cTn id="110" dur="1" fill="hold">
                                          <p:stCondLst>
                                            <p:cond delay="0"/>
                                          </p:stCondLst>
                                        </p:cTn>
                                        <p:tgtEl>
                                          <p:spTgt spid="339"/>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nodeType="clickEffect" fill="hold" presetClass="entr" presetID="1">
                                  <p:stCondLst>
                                    <p:cond delay="0"/>
                                  </p:stCondLst>
                                  <p:childTnLst>
                                    <p:set>
                                      <p:cBhvr>
                                        <p:cTn id="114" dur="1" fill="hold">
                                          <p:stCondLst>
                                            <p:cond delay="0"/>
                                          </p:stCondLst>
                                        </p:cTn>
                                        <p:tgtEl>
                                          <p:spTgt spid="336">
                                            <p:txEl>
                                              <p:pRg st="11" end="11"/>
                                            </p:txEl>
                                          </p:spTgt>
                                        </p:tgtEl>
                                        <p:attrNameLst>
                                          <p:attrName>style.visibility</p:attrName>
                                        </p:attrNameLst>
                                      </p:cBhvr>
                                      <p:to>
                                        <p:strVal val="visible"/>
                                      </p:to>
                                    </p:set>
                                  </p:childTnLst>
                                </p:cTn>
                              </p:par>
                              <p:par>
                                <p:cTn id="115" nodeType="withEffect" fill="hold" presetClass="entr" presetID="1">
                                  <p:stCondLst>
                                    <p:cond delay="0"/>
                                  </p:stCondLst>
                                  <p:childTnLst>
                                    <p:set>
                                      <p:cBhvr>
                                        <p:cTn id="116" dur="1" fill="hold">
                                          <p:stCondLst>
                                            <p:cond delay="0"/>
                                          </p:stCondLst>
                                        </p:cTn>
                                        <p:tgtEl>
                                          <p:spTgt spid="336">
                                            <p:txEl>
                                              <p:pRg st="12" end="12"/>
                                            </p:txEl>
                                          </p:spTgt>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nodeType="clickEffect" fill="hold" presetClass="entr" presetID="1">
                                  <p:stCondLst>
                                    <p:cond delay="0"/>
                                  </p:stCondLst>
                                  <p:childTnLst>
                                    <p:set>
                                      <p:cBhvr>
                                        <p:cTn id="120" dur="1" fill="hold">
                                          <p:stCondLst>
                                            <p:cond delay="0"/>
                                          </p:stCondLst>
                                        </p:cTn>
                                        <p:tgtEl>
                                          <p:spTgt spid="336">
                                            <p:txEl>
                                              <p:pRg st="13" end="13"/>
                                            </p:txEl>
                                          </p:spTgt>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nodeType="clickEffect" fill="hold" presetClass="entr" presetID="1">
                                  <p:stCondLst>
                                    <p:cond delay="0"/>
                                  </p:stCondLst>
                                  <p:childTnLst>
                                    <p:set>
                                      <p:cBhvr>
                                        <p:cTn id="124" dur="1" fill="hold">
                                          <p:stCondLst>
                                            <p:cond delay="0"/>
                                          </p:stCondLst>
                                        </p:cTn>
                                        <p:tgtEl>
                                          <p:spTgt spid="336">
                                            <p:txEl>
                                              <p:pRg st="14" end="14"/>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WW II: Nazis, Blitzkrieg and the Enigma</a:t>
            </a:r>
            <a:endParaRPr b="0" lang="en-US" sz="4200" spc="-1" strike="noStrike">
              <a:latin typeface="Arial"/>
            </a:endParaRPr>
          </a:p>
        </p:txBody>
      </p:sp>
      <p:sp>
        <p:nvSpPr>
          <p:cNvPr id="346" name="CustomShape 2"/>
          <p:cNvSpPr/>
          <p:nvPr/>
        </p:nvSpPr>
        <p:spPr>
          <a:xfrm>
            <a:off x="1103400" y="2053080"/>
            <a:ext cx="8945280" cy="419400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German forces, including their allies Japan and Italy, were hugely outnumbered by their enemies</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Relied on surprise attacks to prevent enemy forces to gather at points of attack aka Blitzkrieg</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Coordinating large army movements needed cutting edge encryption of communication</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The Enigma</a:t>
            </a:r>
            <a:endParaRPr b="0" lang="en-US" sz="2000" spc="-1" strike="noStrike">
              <a:latin typeface="Arial"/>
            </a:endParaRPr>
          </a:p>
        </p:txBody>
      </p:sp>
      <p:pic>
        <p:nvPicPr>
          <p:cNvPr id="347" name="Picture 3" descr=""/>
          <p:cNvPicPr/>
          <p:nvPr/>
        </p:nvPicPr>
        <p:blipFill>
          <a:blip r:embed="rId1"/>
          <a:stretch/>
        </p:blipFill>
        <p:spPr>
          <a:xfrm>
            <a:off x="9393120" y="3205800"/>
            <a:ext cx="2652480" cy="3041280"/>
          </a:xfrm>
          <a:prstGeom prst="rect">
            <a:avLst/>
          </a:prstGeom>
          <a:ln>
            <a:noFill/>
          </a:ln>
        </p:spPr>
      </p:pic>
    </p:spTree>
  </p:cSld>
  <p:timing>
    <p:tnLst>
      <p:par>
        <p:cTn id="125" dur="indefinite" restart="never" nodeType="tmRoot">
          <p:childTnLst>
            <p:seq>
              <p:cTn id="126" dur="indefinite" nodeType="mainSeq">
                <p:childTnLst>
                  <p:par>
                    <p:cTn id="127" fill="hold">
                      <p:stCondLst>
                        <p:cond delay="indefinite"/>
                      </p:stCondLst>
                      <p:childTnLst>
                        <p:par>
                          <p:cTn id="128" fill="hold">
                            <p:stCondLst>
                              <p:cond delay="0"/>
                            </p:stCondLst>
                            <p:childTnLst>
                              <p:par>
                                <p:cTn id="129" nodeType="clickEffect" fill="hold" presetClass="entr" presetID="1">
                                  <p:stCondLst>
                                    <p:cond delay="0"/>
                                  </p:stCondLst>
                                  <p:childTnLst>
                                    <p:set>
                                      <p:cBhvr>
                                        <p:cTn id="130" dur="1" fill="hold">
                                          <p:stCondLst>
                                            <p:cond delay="0"/>
                                          </p:stCondLst>
                                        </p:cTn>
                                        <p:tgtEl>
                                          <p:spTgt spid="346">
                                            <p:txEl>
                                              <p:pRg st="0" end="0"/>
                                            </p:txEl>
                                          </p:spTgt>
                                        </p:tgtEl>
                                        <p:attrNameLst>
                                          <p:attrName>style.visibility</p:attrName>
                                        </p:attrNameLst>
                                      </p:cBhvr>
                                      <p:to>
                                        <p:strVal val="visible"/>
                                      </p:to>
                                    </p:set>
                                  </p:childTnLst>
                                </p:cTn>
                              </p:par>
                            </p:childTnLst>
                          </p:cTn>
                        </p:par>
                      </p:childTnLst>
                    </p:cTn>
                  </p:par>
                  <p:par>
                    <p:cTn id="131" fill="hold">
                      <p:stCondLst>
                        <p:cond delay="indefinite"/>
                      </p:stCondLst>
                      <p:childTnLst>
                        <p:par>
                          <p:cTn id="132" fill="hold">
                            <p:stCondLst>
                              <p:cond delay="0"/>
                            </p:stCondLst>
                            <p:childTnLst>
                              <p:par>
                                <p:cTn id="133" nodeType="clickEffect" fill="hold" presetClass="entr" presetID="1">
                                  <p:stCondLst>
                                    <p:cond delay="0"/>
                                  </p:stCondLst>
                                  <p:childTnLst>
                                    <p:set>
                                      <p:cBhvr>
                                        <p:cTn id="134" dur="1" fill="hold">
                                          <p:stCondLst>
                                            <p:cond delay="0"/>
                                          </p:stCondLst>
                                        </p:cTn>
                                        <p:tgtEl>
                                          <p:spTgt spid="346">
                                            <p:txEl>
                                              <p:pRg st="1" end="1"/>
                                            </p:txEl>
                                          </p:spTgt>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nodeType="clickEffect" fill="hold" presetClass="entr" presetID="1">
                                  <p:stCondLst>
                                    <p:cond delay="0"/>
                                  </p:stCondLst>
                                  <p:childTnLst>
                                    <p:set>
                                      <p:cBhvr>
                                        <p:cTn id="138" dur="1" fill="hold">
                                          <p:stCondLst>
                                            <p:cond delay="0"/>
                                          </p:stCondLst>
                                        </p:cTn>
                                        <p:tgtEl>
                                          <p:spTgt spid="346">
                                            <p:txEl>
                                              <p:pRg st="2" end="2"/>
                                            </p:txEl>
                                          </p:spTgt>
                                        </p:tgtEl>
                                        <p:attrNameLst>
                                          <p:attrName>style.visibility</p:attrName>
                                        </p:attrNameLst>
                                      </p:cBhvr>
                                      <p:to>
                                        <p:strVal val="visible"/>
                                      </p:to>
                                    </p:set>
                                  </p:childTnLst>
                                </p:cTn>
                              </p:par>
                            </p:childTnLst>
                          </p:cTn>
                        </p:par>
                      </p:childTnLst>
                    </p:cTn>
                  </p:par>
                  <p:par>
                    <p:cTn id="139" fill="hold">
                      <p:stCondLst>
                        <p:cond delay="indefinite"/>
                      </p:stCondLst>
                      <p:childTnLst>
                        <p:par>
                          <p:cTn id="140" fill="hold">
                            <p:stCondLst>
                              <p:cond delay="0"/>
                            </p:stCondLst>
                            <p:childTnLst>
                              <p:par>
                                <p:cTn id="141" nodeType="clickEffect" fill="hold" presetClass="entr" presetID="1">
                                  <p:stCondLst>
                                    <p:cond delay="0"/>
                                  </p:stCondLst>
                                  <p:childTnLst>
                                    <p:set>
                                      <p:cBhvr>
                                        <p:cTn id="142" dur="1" fill="hold">
                                          <p:stCondLst>
                                            <p:cond delay="0"/>
                                          </p:stCondLst>
                                        </p:cTn>
                                        <p:tgtEl>
                                          <p:spTgt spid="346">
                                            <p:txEl>
                                              <p:pRg st="3" end="3"/>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CustomShape 1"/>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Enigma</a:t>
            </a:r>
            <a:endParaRPr b="0" lang="en-US" sz="4200" spc="-1" strike="noStrike">
              <a:latin typeface="Arial"/>
            </a:endParaRPr>
          </a:p>
        </p:txBody>
      </p:sp>
      <p:pic>
        <p:nvPicPr>
          <p:cNvPr id="349" name="" descr=""/>
          <p:cNvPicPr/>
          <p:nvPr/>
        </p:nvPicPr>
        <p:blipFill>
          <a:blip r:embed="rId1"/>
          <a:stretch/>
        </p:blipFill>
        <p:spPr>
          <a:xfrm>
            <a:off x="0" y="-182880"/>
            <a:ext cx="12161880" cy="7039440"/>
          </a:xfrm>
          <a:prstGeom prst="rect">
            <a:avLst/>
          </a:prstGeom>
          <a:ln>
            <a:noFill/>
          </a:ln>
        </p:spPr>
      </p:pic>
    </p:spTree>
  </p:cSld>
  <p:timing>
    <p:tnLst>
      <p:par>
        <p:cTn id="143" dur="indefinite" restart="never" nodeType="tmRoot">
          <p:childTnLst>
            <p:seq>
              <p:cTn id="144"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2953</TotalTime>
  <Application>LibreOffice/6.0.7.3$Linux_X86_64 LibreOffice_project/00m0$Build-3</Application>
  <Words>452</Words>
  <Paragraphs>59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2019-11-29T18:40:16Z</dcterms:created>
  <dc:creator>Trollwurf</dc:creator>
  <dc:description/>
  <dc:language>en-US</dc:language>
  <cp:lastModifiedBy/>
  <dcterms:modified xsi:type="dcterms:W3CDTF">2019-12-10T11:02:46Z</dcterms:modified>
  <cp:revision>38</cp:revision>
  <dc:subject/>
  <dc:title>Cryptography</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10</vt:i4>
  </property>
</Properties>
</file>